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2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7B20B-BBF8-4FF0-BC8E-CAAB6DA34B7C}" type="datetimeFigureOut">
              <a:rPr lang="ru-RU" smtClean="0"/>
              <a:pPr/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85852" y="1071546"/>
            <a:ext cx="6786610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002060"/>
                </a:solidFill>
              </a:rPr>
              <a:t>Муниципальное автономное </a:t>
            </a:r>
            <a:r>
              <a:rPr lang="ru-RU" altLang="ru-RU" b="1" dirty="0" smtClean="0">
                <a:solidFill>
                  <a:srgbClr val="002060"/>
                </a:solidFill>
              </a:rPr>
              <a:t>дошкольное образовательное учреждение «Детский сад № 92»</a:t>
            </a:r>
            <a:br>
              <a:rPr lang="ru-RU" altLang="ru-RU" b="1" dirty="0" smtClean="0">
                <a:solidFill>
                  <a:srgbClr val="002060"/>
                </a:solidFill>
              </a:rPr>
            </a:br>
            <a:r>
              <a:rPr lang="ru-RU" altLang="ru-RU" b="1" dirty="0" smtClean="0">
                <a:solidFill>
                  <a:schemeClr val="bg1"/>
                </a:solidFill>
              </a:rPr>
              <a:t/>
            </a:r>
            <a:br>
              <a:rPr lang="ru-RU" altLang="ru-RU" b="1" dirty="0" smtClean="0">
                <a:solidFill>
                  <a:schemeClr val="bg1"/>
                </a:solidFill>
              </a:rPr>
            </a:br>
            <a:endParaRPr lang="ru-RU" altLang="ru-RU" b="1" dirty="0" smtClean="0">
              <a:solidFill>
                <a:schemeClr val="bg1"/>
              </a:solidFill>
            </a:endParaRPr>
          </a:p>
          <a:p>
            <a:pPr algn="ctr"/>
            <a:endParaRPr lang="ru-RU" alt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Руководитель: Журавлева С.Г.</a:t>
            </a:r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sz="2800" b="1" dirty="0" smtClean="0">
                <a:solidFill>
                  <a:srgbClr val="FF0000"/>
                </a:solidFill>
              </a:rPr>
              <a:t>Викторина«Мы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знаем о спорте все!» </a:t>
            </a:r>
            <a:endParaRPr lang="ru-RU" alt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altLang="ru-RU" b="1" dirty="0" smtClean="0">
                <a:solidFill>
                  <a:srgbClr val="FF0000"/>
                </a:solidFill>
              </a:rPr>
              <a:t>для детей старшего дошкольного возраста</a:t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endParaRPr lang="ru-RU" altLang="ru-RU" b="1" dirty="0" smtClean="0">
              <a:solidFill>
                <a:srgbClr val="FF0000"/>
              </a:solidFill>
            </a:endParaRPr>
          </a:p>
          <a:p>
            <a:pPr algn="ctr"/>
            <a:endParaRPr lang="ru-RU" altLang="ru-RU" b="1" dirty="0" smtClean="0">
              <a:solidFill>
                <a:srgbClr val="FF0000"/>
              </a:solidFill>
            </a:endParaRPr>
          </a:p>
          <a:p>
            <a:pPr algn="ctr"/>
            <a:endParaRPr lang="ru-RU" altLang="ru-RU" b="1" dirty="0" smtClean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Провела: инструктор по физической культуре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 Белкина Н.Н.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57290" y="1000108"/>
            <a:ext cx="700092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2060"/>
                </a:solidFill>
              </a:rPr>
              <a:t>	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21 января в ДОУ прошла спортивная викторина «Мы 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знаем о спорте все!» 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, для детей старшего дошкольного возраста.</a:t>
            </a:r>
          </a:p>
          <a:p>
            <a:r>
              <a:rPr lang="ru-RU" altLang="ru-RU" sz="2400" b="1" dirty="0" smtClean="0">
                <a:solidFill>
                  <a:srgbClr val="002060"/>
                </a:solidFill>
              </a:rPr>
              <a:t>	Две команды «</a:t>
            </a:r>
            <a:r>
              <a:rPr lang="ru-RU" altLang="ru-RU" sz="2400" b="1" dirty="0" err="1" smtClean="0">
                <a:solidFill>
                  <a:srgbClr val="002060"/>
                </a:solidFill>
              </a:rPr>
              <a:t>Спартики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» и «</a:t>
            </a:r>
            <a:r>
              <a:rPr lang="ru-RU" altLang="ru-RU" sz="2400" b="1" dirty="0" err="1" smtClean="0">
                <a:solidFill>
                  <a:srgbClr val="002060"/>
                </a:solidFill>
              </a:rPr>
              <a:t>Олимпики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» встретились, чтобы показать свои познания в спорте. Дети с интересом и азартом отгадывали загадки и загадывали их друг другу, составляли режим дня, сортировали полезные и вредные продукты питания, что необходимо для здорового образа жизни и  что вредно для здоровья,  дети  показали свои знания и по олимпийской тематике. Ни у кого не осталось сомнений «Мы знаем о спорте все!»</a:t>
            </a:r>
          </a:p>
          <a:p>
            <a:pPr algn="ctr"/>
            <a:endParaRPr lang="ru-RU" altLang="ru-RU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714356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2571744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857488" y="5929330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 тур игры «Полезно-вредно</a:t>
            </a:r>
            <a:r>
              <a:rPr lang="ru-RU" b="1" dirty="0" smtClean="0">
                <a:solidFill>
                  <a:srgbClr val="C00000"/>
                </a:solidFill>
              </a:rPr>
              <a:t>»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496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1000108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000364" y="6072206"/>
            <a:ext cx="45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Тур игры «Спортивные загадки»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857232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571736" y="6143644"/>
            <a:ext cx="4492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 тур игры  «Олимпийские игры»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2928934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30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14</cp:revision>
  <dcterms:created xsi:type="dcterms:W3CDTF">2018-12-27T05:57:53Z</dcterms:created>
  <dcterms:modified xsi:type="dcterms:W3CDTF">2020-01-29T08:15:23Z</dcterms:modified>
</cp:coreProperties>
</file>