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B20B-BBF8-4FF0-BC8E-CAAB6DA34B7C}" type="datetimeFigureOut">
              <a:rPr lang="ru-RU" smtClean="0"/>
              <a:pPr/>
              <a:t>29.01.2020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1071546"/>
            <a:ext cx="678661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Муниципальное автономное </a:t>
            </a:r>
            <a:r>
              <a:rPr lang="ru-RU" altLang="ru-RU" b="1" dirty="0" smtClean="0">
                <a:solidFill>
                  <a:srgbClr val="002060"/>
                </a:solidFill>
              </a:rPr>
              <a:t>дошкольное образовательное учреждение «Детский сад № 92»</a:t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/>
            </a:r>
            <a:br>
              <a:rPr lang="ru-RU" altLang="ru-RU" b="1" dirty="0" smtClean="0">
                <a:solidFill>
                  <a:schemeClr val="bg1"/>
                </a:solidFill>
              </a:rPr>
            </a:br>
            <a:endParaRPr lang="ru-RU" altLang="ru-RU" b="1" dirty="0" smtClean="0">
              <a:solidFill>
                <a:schemeClr val="bg1"/>
              </a:solidFill>
            </a:endParaRPr>
          </a:p>
          <a:p>
            <a:pPr algn="ctr"/>
            <a:endParaRPr lang="ru-RU" alt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Руководитель: Журавлева С.Г.</a:t>
            </a: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sz="2800" b="1" dirty="0" smtClean="0">
                <a:solidFill>
                  <a:srgbClr val="FF0000"/>
                </a:solidFill>
              </a:rPr>
              <a:t>Викторина«Мы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знаем о спорте все!» </a:t>
            </a:r>
            <a:endParaRPr lang="ru-RU" alt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</a:rPr>
              <a:t>для детей старшего дошкольного возраста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Провела: инструктор по физической культуре</a:t>
            </a:r>
          </a:p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Белкина Н.Н.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1000108"/>
            <a:ext cx="70009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2060"/>
                </a:solidFill>
              </a:rPr>
              <a:t>	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21 января в ДОУ прошла спортивная викторина «Мы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знаем о спорте все!»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, для детей старшего дошкольного возраста.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</a:rPr>
              <a:t>	Две команды «</a:t>
            </a:r>
            <a:r>
              <a:rPr lang="ru-RU" altLang="ru-RU" sz="2400" b="1" dirty="0" err="1" smtClean="0">
                <a:solidFill>
                  <a:srgbClr val="002060"/>
                </a:solidFill>
              </a:rPr>
              <a:t>Спартики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» и «</a:t>
            </a:r>
            <a:r>
              <a:rPr lang="ru-RU" altLang="ru-RU" sz="2400" b="1" dirty="0" err="1" smtClean="0">
                <a:solidFill>
                  <a:srgbClr val="002060"/>
                </a:solidFill>
              </a:rPr>
              <a:t>Олимпики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» встретились, чтобы показать свои познания в спорте. Дети с интересом и азартом отгадывали загадки и загадывали их друг другу, составляли режим дня, сортировали полезные и вредные продукты питания, что необходимо для здорового образа жизни и  что вредно для здоровья,  дети  показали свои знания и по олимпийской тематике. Ни у кого не осталось сомнений «Мы знаем о спорте все!»</a:t>
            </a:r>
          </a:p>
          <a:p>
            <a:pPr algn="ctr"/>
            <a:endParaRPr lang="ru-RU" alt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1435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57174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488" y="5929330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тур игры «Полезно-вредно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49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00010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000364" y="6072206"/>
            <a:ext cx="453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Тур игры «Спортивные загадки»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71736" y="6143644"/>
            <a:ext cx="4492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тур игры  «Олимпийские игры»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92893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2018-12-27T05:57:53Z</dcterms:created>
  <dcterms:modified xsi:type="dcterms:W3CDTF">2020-01-29T08:15:23Z</dcterms:modified>
</cp:coreProperties>
</file>