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media1.wav" ContentType="audio/x-wav"/>
  <Override PartName="/ppt/media/media2.wav" ContentType="audio/x-wav"/>
  <Override PartName="/ppt/media/media3.wav" ContentType="audio/x-wav"/>
  <Override PartName="/ppt/media/media4.wav" ContentType="audio/x-wav"/>
  <Override PartName="/ppt/media/media5.wav" ContentType="audio/x-wav"/>
  <Override PartName="/ppt/media/media6.wav" ContentType="audio/x-wav"/>
  <Override PartName="/ppt/media/media7.wav" ContentType="audio/x-wav"/>
  <Override PartName="/ppt/media/media8.wav" ContentType="audio/x-wav"/>
  <Override PartName="/ppt/media/media9.wav" ContentType="audio/x-wav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6" r:id="rId2"/>
    <p:sldId id="256" r:id="rId3"/>
    <p:sldId id="257" r:id="rId4"/>
    <p:sldId id="258" r:id="rId5"/>
    <p:sldId id="259" r:id="rId6"/>
    <p:sldId id="265" r:id="rId7"/>
    <p:sldId id="260" r:id="rId8"/>
    <p:sldId id="261" r:id="rId9"/>
    <p:sldId id="262" r:id="rId10"/>
    <p:sldId id="263" r:id="rId11"/>
    <p:sldId id="26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66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110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FF569B-CF8D-46EA-BF58-B6CB84FD4913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06F2F4-94F6-46BB-AB7E-45B9F0C64E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11049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6F2F4-94F6-46BB-AB7E-45B9F0C64E61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05451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applause.wav"/>
          </p:stSnd>
        </p:sndAc>
      </p:transition>
    </mc:Choice>
    <mc:Fallback xmlns="">
      <p:transition spd="slow">
        <p:sndAc>
          <p:stSnd>
            <p:snd r:embed="rId3" name="applause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applause.wav"/>
          </p:stSnd>
        </p:sndAc>
      </p:transition>
    </mc:Choice>
    <mc:Fallback xmlns="">
      <p:transition spd="slow">
        <p:sndAc>
          <p:stSnd>
            <p:snd r:embed="rId3" name="applause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applause.wav"/>
          </p:stSnd>
        </p:sndAc>
      </p:transition>
    </mc:Choice>
    <mc:Fallback xmlns="">
      <p:transition spd="slow">
        <p:sndAc>
          <p:stSnd>
            <p:snd r:embed="rId3" name="applause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applause.wav"/>
          </p:stSnd>
        </p:sndAc>
      </p:transition>
    </mc:Choice>
    <mc:Fallback xmlns="">
      <p:transition spd="slow">
        <p:sndAc>
          <p:stSnd>
            <p:snd r:embed="rId3" name="applause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applause.wav"/>
          </p:stSnd>
        </p:sndAc>
      </p:transition>
    </mc:Choice>
    <mc:Fallback xmlns="">
      <p:transition spd="slow">
        <p:sndAc>
          <p:stSnd>
            <p:snd r:embed="rId3" name="applause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applause.wav"/>
          </p:stSnd>
        </p:sndAc>
      </p:transition>
    </mc:Choice>
    <mc:Fallback xmlns="">
      <p:transition spd="slow">
        <p:sndAc>
          <p:stSnd>
            <p:snd r:embed="rId3" name="applause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applause.wav"/>
          </p:stSnd>
        </p:sndAc>
      </p:transition>
    </mc:Choice>
    <mc:Fallback xmlns="">
      <p:transition spd="slow">
        <p:sndAc>
          <p:stSnd>
            <p:snd r:embed="rId3" name="applause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applause.wav"/>
          </p:stSnd>
        </p:sndAc>
      </p:transition>
    </mc:Choice>
    <mc:Fallback xmlns="">
      <p:transition spd="slow">
        <p:sndAc>
          <p:stSnd>
            <p:snd r:embed="rId3" name="applause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applause.wav"/>
          </p:stSnd>
        </p:sndAc>
      </p:transition>
    </mc:Choice>
    <mc:Fallback xmlns="">
      <p:transition spd="slow">
        <p:sndAc>
          <p:stSnd>
            <p:snd r:embed="rId3" name="applause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applause.wav"/>
          </p:stSnd>
        </p:sndAc>
      </p:transition>
    </mc:Choice>
    <mc:Fallback xmlns="">
      <p:transition spd="slow">
        <p:sndAc>
          <p:stSnd>
            <p:snd r:embed="rId3" name="applause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applause.wav"/>
          </p:stSnd>
        </p:sndAc>
      </p:transition>
    </mc:Choice>
    <mc:Fallback xmlns="">
      <p:transition spd="slow">
        <p:sndAc>
          <p:stSnd>
            <p:snd r:embed="rId3" name="applause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3" name="applause.wav"/>
          </p:stSnd>
        </p:sndAc>
      </p:transition>
    </mc:Choice>
    <mc:Fallback xmlns="">
      <p:transition spd="slow">
        <p:sndAc>
          <p:stSnd>
            <p:snd r:embed="rId14" name="applause.wav"/>
          </p:stSnd>
        </p:sndAc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6.jpeg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45.jpg"/><Relationship Id="rId11" Type="http://schemas.openxmlformats.org/officeDocument/2006/relationships/image" Target="../media/image10.png"/><Relationship Id="rId5" Type="http://schemas.openxmlformats.org/officeDocument/2006/relationships/audio" Target="../media/audio2.wav"/><Relationship Id="rId10" Type="http://schemas.openxmlformats.org/officeDocument/2006/relationships/image" Target="../media/image49.jpeg"/><Relationship Id="rId4" Type="http://schemas.openxmlformats.org/officeDocument/2006/relationships/audio" Target="../media/audio1.wav"/><Relationship Id="rId9" Type="http://schemas.openxmlformats.org/officeDocument/2006/relationships/image" Target="../media/image4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51.png"/><Relationship Id="rId5" Type="http://schemas.openxmlformats.org/officeDocument/2006/relationships/image" Target="../media/image50.jp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image" Target="../media/image9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jpg"/><Relationship Id="rId12" Type="http://schemas.openxmlformats.org/officeDocument/2006/relationships/image" Target="../media/image8.gif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2.jpg"/><Relationship Id="rId11" Type="http://schemas.openxmlformats.org/officeDocument/2006/relationships/image" Target="../media/image7.png"/><Relationship Id="rId5" Type="http://schemas.openxmlformats.org/officeDocument/2006/relationships/audio" Target="../media/audio2.wav"/><Relationship Id="rId10" Type="http://schemas.openxmlformats.org/officeDocument/2006/relationships/image" Target="../media/image6.jpeg"/><Relationship Id="rId4" Type="http://schemas.openxmlformats.org/officeDocument/2006/relationships/audio" Target="../media/audio1.wav"/><Relationship Id="rId9" Type="http://schemas.openxmlformats.org/officeDocument/2006/relationships/image" Target="../media/image5.png"/><Relationship Id="rId1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11.jpeg"/><Relationship Id="rId11" Type="http://schemas.openxmlformats.org/officeDocument/2006/relationships/image" Target="../media/image10.png"/><Relationship Id="rId5" Type="http://schemas.openxmlformats.org/officeDocument/2006/relationships/audio" Target="../media/audio1.wav"/><Relationship Id="rId10" Type="http://schemas.openxmlformats.org/officeDocument/2006/relationships/image" Target="../media/image15.jpeg"/><Relationship Id="rId4" Type="http://schemas.openxmlformats.org/officeDocument/2006/relationships/audio" Target="../media/audio2.wav"/><Relationship Id="rId9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7.jpe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16.jpg"/><Relationship Id="rId11" Type="http://schemas.openxmlformats.org/officeDocument/2006/relationships/image" Target="../media/image10.png"/><Relationship Id="rId5" Type="http://schemas.openxmlformats.org/officeDocument/2006/relationships/audio" Target="../media/audio1.wav"/><Relationship Id="rId10" Type="http://schemas.openxmlformats.org/officeDocument/2006/relationships/image" Target="../media/image20.jpeg"/><Relationship Id="rId4" Type="http://schemas.openxmlformats.org/officeDocument/2006/relationships/audio" Target="../media/audio2.wav"/><Relationship Id="rId9" Type="http://schemas.openxmlformats.org/officeDocument/2006/relationships/image" Target="../media/image19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21.jpeg"/><Relationship Id="rId5" Type="http://schemas.openxmlformats.org/officeDocument/2006/relationships/audio" Target="../media/audio1.wav"/><Relationship Id="rId10" Type="http://schemas.openxmlformats.org/officeDocument/2006/relationships/image" Target="../media/image24.jpg"/><Relationship Id="rId4" Type="http://schemas.openxmlformats.org/officeDocument/2006/relationships/audio" Target="../media/audio2.wav"/><Relationship Id="rId9" Type="http://schemas.openxmlformats.org/officeDocument/2006/relationships/image" Target="../media/image23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6.jpe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25.jpeg"/><Relationship Id="rId11" Type="http://schemas.openxmlformats.org/officeDocument/2006/relationships/image" Target="../media/image10.png"/><Relationship Id="rId5" Type="http://schemas.openxmlformats.org/officeDocument/2006/relationships/audio" Target="../media/audio1.wav"/><Relationship Id="rId10" Type="http://schemas.openxmlformats.org/officeDocument/2006/relationships/image" Target="../media/image29.jpeg"/><Relationship Id="rId4" Type="http://schemas.openxmlformats.org/officeDocument/2006/relationships/audio" Target="../media/audio2.wav"/><Relationship Id="rId9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30.jpg"/><Relationship Id="rId11" Type="http://schemas.openxmlformats.org/officeDocument/2006/relationships/image" Target="../media/image34.jpeg"/><Relationship Id="rId5" Type="http://schemas.openxmlformats.org/officeDocument/2006/relationships/audio" Target="../media/audio1.wav"/><Relationship Id="rId10" Type="http://schemas.openxmlformats.org/officeDocument/2006/relationships/image" Target="../media/image33.jpeg"/><Relationship Id="rId4" Type="http://schemas.openxmlformats.org/officeDocument/2006/relationships/audio" Target="../media/audio2.wav"/><Relationship Id="rId9" Type="http://schemas.openxmlformats.org/officeDocument/2006/relationships/image" Target="../media/image3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35.jpg"/><Relationship Id="rId11" Type="http://schemas.openxmlformats.org/officeDocument/2006/relationships/image" Target="../media/image39.jpg"/><Relationship Id="rId5" Type="http://schemas.openxmlformats.org/officeDocument/2006/relationships/audio" Target="../media/audio2.wav"/><Relationship Id="rId10" Type="http://schemas.openxmlformats.org/officeDocument/2006/relationships/image" Target="../media/image38.jpeg"/><Relationship Id="rId4" Type="http://schemas.openxmlformats.org/officeDocument/2006/relationships/audio" Target="../media/audio1.wav"/><Relationship Id="rId9" Type="http://schemas.openxmlformats.org/officeDocument/2006/relationships/image" Target="../media/image3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40.jpg"/><Relationship Id="rId11" Type="http://schemas.openxmlformats.org/officeDocument/2006/relationships/image" Target="../media/image44.jpeg"/><Relationship Id="rId5" Type="http://schemas.openxmlformats.org/officeDocument/2006/relationships/audio" Target="../media/audio1.wav"/><Relationship Id="rId10" Type="http://schemas.openxmlformats.org/officeDocument/2006/relationships/image" Target="../media/image43.jpeg"/><Relationship Id="rId4" Type="http://schemas.openxmlformats.org/officeDocument/2006/relationships/audio" Target="../media/audio2.wav"/><Relationship Id="rId9" Type="http://schemas.openxmlformats.org/officeDocument/2006/relationships/image" Target="../media/image4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\Desktop\1613463826_2-p-fon-dlya-prezentatsii-pro-konstitutsiyu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258870" cy="6947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31640" y="404664"/>
            <a:ext cx="7562506" cy="4259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Муниципальное автономное дошкольное образовательное учреждение «Детский сад № 92»</a:t>
            </a:r>
            <a:endParaRPr lang="ru-RU" b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Интерактивная игра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по патриотическому воспитанию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для детей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с задержкой психического развития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800" b="1" smtClean="0">
                <a:latin typeface="Times New Roman" pitchFamily="18" charset="0"/>
                <a:ea typeface="Calibri"/>
                <a:cs typeface="Times New Roman" pitchFamily="18" charset="0"/>
              </a:rPr>
              <a:t>« России-Родина моя» </a:t>
            </a:r>
            <a:endParaRPr lang="ru-RU" sz="2800" b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endParaRPr lang="ru-RU" sz="16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79681" y="5085183"/>
            <a:ext cx="5914465" cy="13285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lnSpc>
                <a:spcPct val="150000"/>
              </a:lnSpc>
              <a:spcAft>
                <a:spcPts val="1000"/>
              </a:spcAft>
            </a:pP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Разработали</a:t>
            </a: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: </a:t>
            </a: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Воспитатели  </a:t>
            </a:r>
          </a:p>
          <a:p>
            <a:pPr lvl="0" algn="r">
              <a:lnSpc>
                <a:spcPct val="150000"/>
              </a:lnSpc>
              <a:spcAft>
                <a:spcPts val="1000"/>
              </a:spcAft>
            </a:pP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Кульжик Эльвира Александровна 1 </a:t>
            </a:r>
            <a:r>
              <a:rPr lang="ru-RU" sz="1600" b="1" dirty="0" err="1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кв.категория</a:t>
            </a: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      Шварева Надежда Владимировна 1 кв. категория</a:t>
            </a:r>
            <a:endParaRPr lang="ru-RU" sz="1600" b="1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090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23728" y="404664"/>
            <a:ext cx="56886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Какое животное является символом России?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70" y="2060848"/>
            <a:ext cx="2305246" cy="19690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4614552"/>
            <a:ext cx="2504264" cy="16569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1606" y="1695146"/>
            <a:ext cx="2257481" cy="225748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346" y="4301882"/>
            <a:ext cx="2199023" cy="2282328"/>
          </a:xfrm>
          <a:prstGeom prst="rect">
            <a:avLst/>
          </a:prstGeom>
        </p:spPr>
      </p:pic>
      <p:pic>
        <p:nvPicPr>
          <p:cNvPr id="8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172400" y="4046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188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4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/>
          <a:stretch/>
        </p:blipFill>
        <p:spPr>
          <a:xfrm>
            <a:off x="899592" y="260648"/>
            <a:ext cx="7801838" cy="388843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286000" y="1604699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ИГРЕ КОНЕЦ!!!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         ТЫ МОЛОДЕЦ!!!</a:t>
            </a:r>
            <a:endParaRPr kumimoji="0" lang="ru-RU" sz="3600" b="1" i="1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6" name="gimn_Rossii_korotkijj_-_Bez_nazvaniya_63330439 (mp3cut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96630" y="24551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422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88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889513"/>
            <a:ext cx="2257111" cy="158279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463" y="2887138"/>
            <a:ext cx="2753463" cy="17847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853" y="4975123"/>
            <a:ext cx="2300684" cy="164575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187" y="2905181"/>
            <a:ext cx="2311738" cy="16536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2802646"/>
            <a:ext cx="2862937" cy="1757652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980384"/>
            <a:ext cx="2309813" cy="1652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0610" y="4915691"/>
            <a:ext cx="3048664" cy="171728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599" y="4947979"/>
            <a:ext cx="2717223" cy="168499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331640" y="650186"/>
            <a:ext cx="65345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Назовите цвета Российского флага по порядку.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8219274" y="34538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676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19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339752" y="841002"/>
            <a:ext cx="5040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Сколько цветов у флага России?</a:t>
            </a:r>
            <a:endParaRPr lang="ru-RU" sz="24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88" y="3212976"/>
            <a:ext cx="2448272" cy="12659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89" y="4869160"/>
            <a:ext cx="2475178" cy="160505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4879598"/>
            <a:ext cx="2430371" cy="159461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3212976"/>
            <a:ext cx="2371788" cy="1507692"/>
          </a:xfrm>
          <a:prstGeom prst="rect">
            <a:avLst/>
          </a:prstGeom>
        </p:spPr>
      </p:pic>
      <p:pic>
        <p:nvPicPr>
          <p:cNvPr id="9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534400" y="18291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546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5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31640" y="620688"/>
            <a:ext cx="6768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Выберите герб России?</a:t>
            </a:r>
            <a:endParaRPr lang="ru-RU" sz="2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260" y="1772816"/>
            <a:ext cx="2273353" cy="19888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1491" y="1556792"/>
            <a:ext cx="2664296" cy="22048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260" y="4149080"/>
            <a:ext cx="2220644" cy="239642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5804" y="4149080"/>
            <a:ext cx="2629127" cy="2348880"/>
          </a:xfrm>
          <a:prstGeom prst="rect">
            <a:avLst/>
          </a:prstGeom>
        </p:spPr>
      </p:pic>
      <p:pic>
        <p:nvPicPr>
          <p:cNvPr id="8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388424" y="27269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154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9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95736" y="476672"/>
            <a:ext cx="5472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FFFF00"/>
                </a:solidFill>
              </a:rPr>
              <a:t>Выберите правильный флаг России?</a:t>
            </a:r>
            <a:endParaRPr lang="ru-RU" sz="2400" dirty="0">
              <a:solidFill>
                <a:srgbClr val="FFFF00"/>
              </a:solidFill>
            </a:endParaRPr>
          </a:p>
        </p:txBody>
      </p:sp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51273" y="187959"/>
            <a:ext cx="609600" cy="6096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37" y="2081630"/>
            <a:ext cx="2578100" cy="21844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3528" y="2060848"/>
            <a:ext cx="2438400" cy="220518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4509120"/>
            <a:ext cx="2336800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796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\Desktop\1641576210_1-www-funnyart-club-p-patrioticheskie-foni-dlya-prezentatsii-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334499" cy="7000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006061" y="548679"/>
            <a:ext cx="5976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Кто является президентом России? 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acer\Desktop\54003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952" y="1390987"/>
            <a:ext cx="3482976" cy="2352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cer\Desktop\1528b0eecb5f893539912e2d4946702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052" y="4185003"/>
            <a:ext cx="3500876" cy="2333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cer\Desktop\1268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362535"/>
            <a:ext cx="3213135" cy="2409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cer\Desktop\photo1885077845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227114"/>
            <a:ext cx="3213135" cy="2142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373661" y="2438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986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2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63588" y="692696"/>
            <a:ext cx="74168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Какой музыкальный инструмент является символом нашей страны?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1220" y="260648"/>
            <a:ext cx="609600" cy="6096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204864"/>
            <a:ext cx="3182436" cy="185317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2315" y="2204864"/>
            <a:ext cx="3213006" cy="190197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61" y="4437112"/>
            <a:ext cx="3153480" cy="225382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3014" y="4437112"/>
            <a:ext cx="3213006" cy="1917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392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31640" y="445419"/>
            <a:ext cx="6480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Какое дерево называют Русской красавицей?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8424" y="248993"/>
            <a:ext cx="609600" cy="6096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4293096"/>
            <a:ext cx="2088712" cy="23488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4725144"/>
            <a:ext cx="2088712" cy="17008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500333"/>
            <a:ext cx="2088712" cy="287708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1268" y="2012753"/>
            <a:ext cx="2469654" cy="185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74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7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9392"/>
            <a:ext cx="9144000" cy="69573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51620" y="805446"/>
            <a:ext cx="6840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Какая птица на гербе нашей страны?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092280" y="769518"/>
            <a:ext cx="609600" cy="6096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620" y="1683652"/>
            <a:ext cx="1898435" cy="253124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4509120"/>
            <a:ext cx="2751557" cy="196220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4280" y="1683652"/>
            <a:ext cx="3657600" cy="2286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4340714"/>
            <a:ext cx="3431748" cy="2131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470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1334</TotalTime>
  <Words>103</Words>
  <Application>Microsoft Office PowerPoint</Application>
  <PresentationFormat>Экран (4:3)</PresentationFormat>
  <Paragraphs>20</Paragraphs>
  <Slides>11</Slides>
  <Notes>1</Notes>
  <HiddenSlides>0</HiddenSlides>
  <MMClips>10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kolya_dempez@mail.ru</cp:lastModifiedBy>
  <cp:revision>35</cp:revision>
  <dcterms:created xsi:type="dcterms:W3CDTF">2024-04-02T08:36:06Z</dcterms:created>
  <dcterms:modified xsi:type="dcterms:W3CDTF">2024-04-26T17:58:46Z</dcterms:modified>
</cp:coreProperties>
</file>