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media/media5.wav" ContentType="audio/x-wav"/>
  <Override PartName="/ppt/media/media6.wav" ContentType="audio/x-wav"/>
  <Override PartName="/ppt/media/media7.wav" ContentType="audio/x-wav"/>
  <Override PartName="/ppt/media/media8.wav" ContentType="audio/x-wav"/>
  <Override PartName="/ppt/media/media9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1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F569B-CF8D-46EA-BF58-B6CB84FD491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6F2F4-94F6-46BB-AB7E-45B9F0C64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0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F2F4-94F6-46BB-AB7E-45B9F0C64E6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4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applause.wav"/>
          </p:stSnd>
        </p:sndAc>
      </p:transition>
    </mc:Choice>
    <mc:Fallback xmlns="">
      <p:transition spd="slow">
        <p:sndAc>
          <p:stSnd>
            <p:snd r:embed="rId14" name="applause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jpe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5.jp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openxmlformats.org/officeDocument/2006/relationships/image" Target="../media/image49.jpeg"/><Relationship Id="rId4" Type="http://schemas.openxmlformats.org/officeDocument/2006/relationships/audio" Target="../media/audio1.wav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12" Type="http://schemas.openxmlformats.org/officeDocument/2006/relationships/image" Target="../media/image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0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jpeg"/><Relationship Id="rId11" Type="http://schemas.openxmlformats.org/officeDocument/2006/relationships/image" Target="../media/image10.png"/><Relationship Id="rId5" Type="http://schemas.openxmlformats.org/officeDocument/2006/relationships/audio" Target="../media/audio1.wav"/><Relationship Id="rId10" Type="http://schemas.openxmlformats.org/officeDocument/2006/relationships/image" Target="../media/image15.jpeg"/><Relationship Id="rId4" Type="http://schemas.openxmlformats.org/officeDocument/2006/relationships/audio" Target="../media/audio2.wav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6.jpg"/><Relationship Id="rId11" Type="http://schemas.openxmlformats.org/officeDocument/2006/relationships/image" Target="../media/image10.png"/><Relationship Id="rId5" Type="http://schemas.openxmlformats.org/officeDocument/2006/relationships/audio" Target="../media/audio1.wav"/><Relationship Id="rId10" Type="http://schemas.openxmlformats.org/officeDocument/2006/relationships/image" Target="../media/image20.jpeg"/><Relationship Id="rId4" Type="http://schemas.openxmlformats.org/officeDocument/2006/relationships/audio" Target="../media/audio2.wav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1.jpeg"/><Relationship Id="rId5" Type="http://schemas.openxmlformats.org/officeDocument/2006/relationships/audio" Target="../media/audio1.wav"/><Relationship Id="rId10" Type="http://schemas.openxmlformats.org/officeDocument/2006/relationships/image" Target="../media/image24.jpg"/><Relationship Id="rId4" Type="http://schemas.openxmlformats.org/officeDocument/2006/relationships/audio" Target="../media/audio2.wav"/><Relationship Id="rId9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5.jpeg"/><Relationship Id="rId11" Type="http://schemas.openxmlformats.org/officeDocument/2006/relationships/image" Target="../media/image10.png"/><Relationship Id="rId5" Type="http://schemas.openxmlformats.org/officeDocument/2006/relationships/audio" Target="../media/audio1.wav"/><Relationship Id="rId10" Type="http://schemas.openxmlformats.org/officeDocument/2006/relationships/image" Target="../media/image29.jpeg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0.jpg"/><Relationship Id="rId11" Type="http://schemas.openxmlformats.org/officeDocument/2006/relationships/image" Target="../media/image34.jpeg"/><Relationship Id="rId5" Type="http://schemas.openxmlformats.org/officeDocument/2006/relationships/audio" Target="../media/audio1.wav"/><Relationship Id="rId10" Type="http://schemas.openxmlformats.org/officeDocument/2006/relationships/image" Target="../media/image33.jpeg"/><Relationship Id="rId4" Type="http://schemas.openxmlformats.org/officeDocument/2006/relationships/audio" Target="../media/audio2.wav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5.jpg"/><Relationship Id="rId11" Type="http://schemas.openxmlformats.org/officeDocument/2006/relationships/image" Target="../media/image39.jpg"/><Relationship Id="rId5" Type="http://schemas.openxmlformats.org/officeDocument/2006/relationships/audio" Target="../media/audio2.wav"/><Relationship Id="rId10" Type="http://schemas.openxmlformats.org/officeDocument/2006/relationships/image" Target="../media/image38.jpeg"/><Relationship Id="rId4" Type="http://schemas.openxmlformats.org/officeDocument/2006/relationships/audio" Target="../media/audio1.wav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0.jpg"/><Relationship Id="rId11" Type="http://schemas.openxmlformats.org/officeDocument/2006/relationships/image" Target="../media/image44.jpeg"/><Relationship Id="rId5" Type="http://schemas.openxmlformats.org/officeDocument/2006/relationships/audio" Target="../media/audio1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1613463826_2-p-fon-dlya-prezentatsii-pro-konstitutsiyu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8870" cy="694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04664"/>
            <a:ext cx="7562506" cy="425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Муниципальное автономное дошкольное образовательное учреждение «Детский сад № 92»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Интерактивная игра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 патриотическому воспитанию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для детей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 задержкой психического развития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smtClean="0">
                <a:latin typeface="Times New Roman" pitchFamily="18" charset="0"/>
                <a:ea typeface="Calibri"/>
                <a:cs typeface="Times New Roman" pitchFamily="18" charset="0"/>
              </a:rPr>
              <a:t>« России-Родина моя» 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9681" y="5085183"/>
            <a:ext cx="5914465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Разработали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Воспитатели  </a:t>
            </a:r>
          </a:p>
          <a:p>
            <a:pPr lvl="0" algn="r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Кульжик Эльвира Александровна 1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кв.категория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Шварева Надежда Владимировна 1 кв. категория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9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404664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животное является символом России?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70" y="2060848"/>
            <a:ext cx="2305246" cy="1969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14552"/>
            <a:ext cx="2504264" cy="1656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06" y="1695146"/>
            <a:ext cx="2257481" cy="22574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46" y="4301882"/>
            <a:ext cx="2199023" cy="2282328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7240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8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/>
          <a:stretch/>
        </p:blipFill>
        <p:spPr>
          <a:xfrm>
            <a:off x="899592" y="260648"/>
            <a:ext cx="7801838" cy="38884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16046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ИГРЕ КОНЕЦ!!!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ТЫ МОЛОДЕЦ!!!</a:t>
            </a:r>
            <a:endParaRPr kumimoji="0" lang="ru-RU" sz="36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gimn_Rossii_korotkijj_-_Bez_nazvaniya_63330439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96630" y="245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2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89513"/>
            <a:ext cx="2257111" cy="15827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63" y="2887138"/>
            <a:ext cx="2753463" cy="1784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53" y="4975123"/>
            <a:ext cx="2300684" cy="1645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87" y="2905181"/>
            <a:ext cx="2311738" cy="1653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02646"/>
            <a:ext cx="2862937" cy="17576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80384"/>
            <a:ext cx="230981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610" y="4915691"/>
            <a:ext cx="3048664" cy="1717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99" y="4947979"/>
            <a:ext cx="2717223" cy="16849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1640" y="650186"/>
            <a:ext cx="653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цвета Российского флага по порядку.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19274" y="345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84100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цветов у флага России?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8" y="3212976"/>
            <a:ext cx="2448272" cy="1265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9" y="4869160"/>
            <a:ext cx="2475178" cy="16050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879598"/>
            <a:ext cx="2430371" cy="15946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12976"/>
            <a:ext cx="2371788" cy="1507692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34400" y="182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4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62068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Выберите герб России?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60" y="1772816"/>
            <a:ext cx="2273353" cy="1988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91" y="1556792"/>
            <a:ext cx="2664296" cy="2204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60" y="4149080"/>
            <a:ext cx="2220644" cy="2396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04" y="4149080"/>
            <a:ext cx="2629127" cy="234888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8424" y="272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5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4766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Выберите правильный флаг России?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1273" y="187959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7" y="2081630"/>
            <a:ext cx="2578100" cy="218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28" y="2060848"/>
            <a:ext cx="2438400" cy="2205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09120"/>
            <a:ext cx="233680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1641576210_1-www-funnyart-club-p-patrioticheskie-foni-dlya-prezentatsii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34499" cy="700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6061" y="54867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является президентом России?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cer\Desktop\5400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2" y="1390987"/>
            <a:ext cx="3482976" cy="235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esktop\1528b0eecb5f893539912e2d494670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2" y="4185003"/>
            <a:ext cx="3500876" cy="23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esktop\126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62535"/>
            <a:ext cx="3213135" cy="24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cer\Desktop\photo188507784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7114"/>
            <a:ext cx="3213135" cy="214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73661" y="243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8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588" y="69269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музыкальный инструмент является символом нашей страны?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1220" y="260648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3182436" cy="1853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15" y="2204864"/>
            <a:ext cx="3213006" cy="19019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1" y="4437112"/>
            <a:ext cx="3153480" cy="22538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14" y="4437112"/>
            <a:ext cx="3213006" cy="191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9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445419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дерево называют Русской красавицей?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8424" y="248993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93096"/>
            <a:ext cx="2088712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25144"/>
            <a:ext cx="2088712" cy="1700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00333"/>
            <a:ext cx="2088712" cy="2877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68" y="2012753"/>
            <a:ext cx="2469654" cy="18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4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1620" y="80544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птица на гербе нашей страны?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92280" y="769518"/>
            <a:ext cx="609600" cy="609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1683652"/>
            <a:ext cx="1898435" cy="25312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09120"/>
            <a:ext cx="2751557" cy="19622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80" y="1683652"/>
            <a:ext cx="3657600" cy="2286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40714"/>
            <a:ext cx="3431748" cy="213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103</Words>
  <Application>Microsoft Office PowerPoint</Application>
  <PresentationFormat>Экран (4:3)</PresentationFormat>
  <Paragraphs>20</Paragraphs>
  <Slides>11</Slides>
  <Notes>1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kolya_dempez@mail.ru</cp:lastModifiedBy>
  <cp:revision>35</cp:revision>
  <dcterms:created xsi:type="dcterms:W3CDTF">2024-04-02T08:36:06Z</dcterms:created>
  <dcterms:modified xsi:type="dcterms:W3CDTF">2024-04-26T17:58:46Z</dcterms:modified>
</cp:coreProperties>
</file>