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docx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7"/>
            <a:ext cx="7414592" cy="518457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Спортивное соревнования </a:t>
            </a:r>
            <a:br>
              <a:rPr lang="ru-RU" b="1" dirty="0" smtClean="0"/>
            </a:br>
            <a:r>
              <a:rPr lang="ru-RU" b="1" dirty="0" smtClean="0"/>
              <a:t>«Веселые старты» посвященное Дню защитника Отечества.                          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 smtClean="0"/>
              <a:t>Цели </a:t>
            </a:r>
            <a:r>
              <a:rPr lang="ru-RU" sz="2200" b="1" dirty="0"/>
              <a:t>этого праздника: формировать у старших дошкольников чувство патриотизма; обобщать и конкретизировать знания детей о Российской Армии; учить доброжелательно относиться друг к другу во время соревнований</a:t>
            </a:r>
            <a:br>
              <a:rPr lang="ru-RU" sz="2200" b="1" dirty="0"/>
            </a:br>
            <a:r>
              <a:rPr lang="ru-RU" sz="2200" b="1" dirty="0" smtClean="0"/>
              <a:t>21.02.22г.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27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Эстафета  «Полоса препятствий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268760"/>
            <a:ext cx="5400599" cy="349326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426" y="1268760"/>
            <a:ext cx="5159657" cy="34854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76" y="-17140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Эстафета «Передай мяч»</a:t>
            </a:r>
            <a:endParaRPr lang="ru-RU" sz="4000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584" y="1444970"/>
            <a:ext cx="5256583" cy="40106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Эстафета «Военные сборы»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r="19445"/>
          <a:stretch/>
        </p:blipFill>
        <p:spPr>
          <a:xfrm>
            <a:off x="323528" y="1124744"/>
            <a:ext cx="4608512" cy="436921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«Спасение моряков»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5" r="24942"/>
          <a:stretch/>
        </p:blipFill>
        <p:spPr>
          <a:xfrm>
            <a:off x="1043608" y="1417638"/>
            <a:ext cx="4752528" cy="366754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Игра «Перевяжи раненного»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1" b="10272"/>
          <a:stretch/>
        </p:blipFill>
        <p:spPr>
          <a:xfrm>
            <a:off x="1043608" y="1417638"/>
            <a:ext cx="6034617" cy="338437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Дети исполняют песню «Морской капитан»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3" t="23125"/>
          <a:stretch/>
        </p:blipFill>
        <p:spPr>
          <a:xfrm>
            <a:off x="755576" y="1689336"/>
            <a:ext cx="5314537" cy="347932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50734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Поздравим друг </a:t>
            </a:r>
            <a:r>
              <a:rPr lang="ru-RU" b="1" dirty="0" err="1" smtClean="0"/>
              <a:t>друга«Ура</a:t>
            </a:r>
            <a:r>
              <a:rPr lang="ru-RU" b="1" dirty="0"/>
              <a:t>!»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3" t="18133" r="9430"/>
          <a:stretch/>
        </p:blipFill>
        <p:spPr>
          <a:xfrm>
            <a:off x="323528" y="1417638"/>
            <a:ext cx="5847133" cy="429818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35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  Спортивное соревнования  «Веселые старты» посвященное Дню защитника Отечества.                            Цели этого праздника: формировать у старших дошкольников чувство патриотизма; обобщать и конкретизировать знания детей о Российской Армии; учить доброжелательно относиться друг к другу во время соревнований 21.02.22г.  </vt:lpstr>
      <vt:lpstr>Эстафета  «Полоса препятствий»</vt:lpstr>
      <vt:lpstr>Эстафета «Передай мяч»</vt:lpstr>
      <vt:lpstr>Эстафета «Военные сборы»</vt:lpstr>
      <vt:lpstr>«Спасение моряков»</vt:lpstr>
      <vt:lpstr>Игра «Перевяжи раненного»</vt:lpstr>
      <vt:lpstr>Дети исполняют песню «Морской капитан»</vt:lpstr>
      <vt:lpstr>Поздравим друг друга«Ура!»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Арина</dc:creator>
  <cp:lastModifiedBy>ПК</cp:lastModifiedBy>
  <cp:revision>16</cp:revision>
  <dcterms:created xsi:type="dcterms:W3CDTF">2018-02-27T16:04:05Z</dcterms:created>
  <dcterms:modified xsi:type="dcterms:W3CDTF">2022-02-24T16:36:51Z</dcterms:modified>
</cp:coreProperties>
</file>