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6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24.02.2022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docx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5073401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3608" y="332657"/>
            <a:ext cx="7414592" cy="5184576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dirty="0" smtClean="0"/>
              <a:t>Спортивное соревнования </a:t>
            </a:r>
            <a:br>
              <a:rPr lang="ru-RU" b="1" dirty="0" smtClean="0"/>
            </a:br>
            <a:r>
              <a:rPr lang="ru-RU" b="1" dirty="0" smtClean="0"/>
              <a:t>«Веселые старты» посвященное Дню защитника Отечества.                           </a:t>
            </a:r>
            <a:r>
              <a:rPr lang="ru-RU" b="1" dirty="0"/>
              <a:t/>
            </a:r>
            <a:br>
              <a:rPr lang="ru-RU" b="1" dirty="0"/>
            </a:br>
            <a:r>
              <a:rPr lang="ru-RU" sz="2200" b="1" dirty="0" smtClean="0"/>
              <a:t>Цели </a:t>
            </a:r>
            <a:r>
              <a:rPr lang="ru-RU" sz="2200" b="1" dirty="0"/>
              <a:t>этого праздника: формировать у старших дошкольников чувство патриотизма; обобщать и конкретизировать знания детей о Российской Армии; учить доброжелательно относиться друг к другу во время соревнований</a:t>
            </a:r>
            <a:br>
              <a:rPr lang="ru-RU" sz="2200" b="1" dirty="0"/>
            </a:br>
            <a:r>
              <a:rPr lang="ru-RU" sz="2200" b="1" dirty="0" smtClean="0"/>
              <a:t>21.02.22г.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endParaRPr lang="ru-RU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25073401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7270" y="1"/>
            <a:ext cx="9144000" cy="685799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dirty="0" smtClean="0"/>
              <a:t>Эстафета  «Полоса препятствий</a:t>
            </a:r>
            <a:r>
              <a:rPr lang="ru-RU" b="1" dirty="0" smtClean="0"/>
              <a:t>»</a:t>
            </a:r>
            <a:endParaRPr lang="ru-RU" b="1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3" y="1268760"/>
            <a:ext cx="5400599" cy="3493266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4426" y="1268760"/>
            <a:ext cx="5159657" cy="3485461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25073401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476" y="-171400"/>
            <a:ext cx="9144000" cy="685799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/>
              <a:t>Эстафета «Передай мяч»</a:t>
            </a:r>
            <a:endParaRPr lang="ru-RU" sz="4000" b="1" dirty="0"/>
          </a:p>
        </p:txBody>
      </p:sp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27584" y="1444970"/>
            <a:ext cx="5256583" cy="401064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25073401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/>
              <a:t>Эстафета «Военные сборы»</a:t>
            </a:r>
            <a:endParaRPr lang="ru-RU" sz="4000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32" r="19445"/>
          <a:stretch/>
        </p:blipFill>
        <p:spPr>
          <a:xfrm>
            <a:off x="323528" y="1124744"/>
            <a:ext cx="4608512" cy="4369216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25073401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«Спасение моряков»</a:t>
            </a:r>
            <a:endParaRPr lang="ru-RU" b="1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315" r="24942"/>
          <a:stretch/>
        </p:blipFill>
        <p:spPr>
          <a:xfrm>
            <a:off x="1043608" y="1417638"/>
            <a:ext cx="4752528" cy="3667546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25073401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Игра «Перевяжи раненного»</a:t>
            </a:r>
            <a:endParaRPr lang="ru-RU" b="1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51" b="10272"/>
          <a:stretch/>
        </p:blipFill>
        <p:spPr>
          <a:xfrm>
            <a:off x="1043608" y="1417638"/>
            <a:ext cx="6034617" cy="3384377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25073401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Дети исполняют песню «Морской капитан»</a:t>
            </a:r>
            <a:endParaRPr lang="ru-RU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33" t="23125"/>
          <a:stretch/>
        </p:blipFill>
        <p:spPr>
          <a:xfrm>
            <a:off x="755576" y="1689336"/>
            <a:ext cx="5314537" cy="3479326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25073401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/>
              <a:t>Поздравим друг </a:t>
            </a:r>
            <a:r>
              <a:rPr lang="ru-RU" b="1" dirty="0" err="1" smtClean="0"/>
              <a:t>друга«Ура</a:t>
            </a:r>
            <a:r>
              <a:rPr lang="ru-RU" b="1" dirty="0"/>
              <a:t>!»</a:t>
            </a:r>
            <a:endParaRPr lang="ru-RU" b="1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43" t="18133" r="9430"/>
          <a:stretch/>
        </p:blipFill>
        <p:spPr>
          <a:xfrm>
            <a:off x="323528" y="1417638"/>
            <a:ext cx="5847133" cy="4298180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</TotalTime>
  <Words>35</Words>
  <Application>Microsoft Office PowerPoint</Application>
  <PresentationFormat>Экран (4:3)</PresentationFormat>
  <Paragraphs>8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1" baseType="lpstr">
      <vt:lpstr>Arial</vt:lpstr>
      <vt:lpstr>Calibri</vt:lpstr>
      <vt:lpstr>Тема Office</vt:lpstr>
      <vt:lpstr>  Спортивное соревнования  «Веселые старты» посвященное Дню защитника Отечества.                            Цели этого праздника: формировать у старших дошкольников чувство патриотизма; обобщать и конкретизировать знания детей о Российской Армии; учить доброжелательно относиться друг к другу во время соревнований 21.02.22г.  </vt:lpstr>
      <vt:lpstr>Эстафета  «Полоса препятствий»</vt:lpstr>
      <vt:lpstr>Эстафета «Передай мяч»</vt:lpstr>
      <vt:lpstr>Эстафета «Военные сборы»</vt:lpstr>
      <vt:lpstr>«Спасение моряков»</vt:lpstr>
      <vt:lpstr>Игра «Перевяжи раненного»</vt:lpstr>
      <vt:lpstr>Дети исполняют песню «Морской капитан»</vt:lpstr>
      <vt:lpstr>Поздравим друг друга«Ура!»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Арина</dc:creator>
  <cp:lastModifiedBy>ПК</cp:lastModifiedBy>
  <cp:revision>16</cp:revision>
  <dcterms:created xsi:type="dcterms:W3CDTF">2018-02-27T16:04:05Z</dcterms:created>
  <dcterms:modified xsi:type="dcterms:W3CDTF">2022-02-24T16:36:51Z</dcterms:modified>
</cp:coreProperties>
</file>