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2D38C-937A-4ECC-BF39-C7739CF0019B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46283-5EAC-4E64-AF3F-882AD312F3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546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2D38C-937A-4ECC-BF39-C7739CF0019B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46283-5EAC-4E64-AF3F-882AD312F3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832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2D38C-937A-4ECC-BF39-C7739CF0019B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46283-5EAC-4E64-AF3F-882AD312F3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2782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2D38C-937A-4ECC-BF39-C7739CF0019B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46283-5EAC-4E64-AF3F-882AD312F3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766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2D38C-937A-4ECC-BF39-C7739CF0019B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46283-5EAC-4E64-AF3F-882AD312F3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5608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2D38C-937A-4ECC-BF39-C7739CF0019B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46283-5EAC-4E64-AF3F-882AD312F3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157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2D38C-937A-4ECC-BF39-C7739CF0019B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46283-5EAC-4E64-AF3F-882AD312F3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121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2D38C-937A-4ECC-BF39-C7739CF0019B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46283-5EAC-4E64-AF3F-882AD312F3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438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2D38C-937A-4ECC-BF39-C7739CF0019B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46283-5EAC-4E64-AF3F-882AD312F3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968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2D38C-937A-4ECC-BF39-C7739CF0019B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46283-5EAC-4E64-AF3F-882AD312F3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11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2D38C-937A-4ECC-BF39-C7739CF0019B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46283-5EAC-4E64-AF3F-882AD312F3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9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2D38C-937A-4ECC-BF39-C7739CF0019B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46283-5EAC-4E64-AF3F-882AD312F3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542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detskiy-sad.com/wp-content/uploads/2015/11/fon-eco003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hyperlink" Target="http://detskiy-sad.com/wp-content/uploads/2015/11/fon-eco006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detskiy-sad.com/wp-content/uploads/2015/11/fon-eco011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hyperlink" Target="http://detskiy-sad.com/wp-content/uploads/2015/11/fon-eco003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detskiy-sad.com/wp-content/uploads/2015/11/fon-eco011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hyperlink" Target="http://detskiy-sad.com/wp-content/uploads/2015/11/fon-eco003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detskiy-sad.com/wp-content/uploads/2015/11/fon-eco011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hyperlink" Target="http://detskiy-sad.com/wp-content/uploads/2015/11/fon-eco003.j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detskiy-sad.com/wp-content/uploads/2015/11/fon-eco011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hyperlink" Target="http://detskiy-sad.com/wp-content/uploads/2015/11/fon-eco003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Фон с мельницей для ДОУ">
            <a:hlinkClick r:id="rId2" tgtFrame="&quot;_blank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982" y="0"/>
            <a:ext cx="5999018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Фон с паучком для ДОУ">
            <a:hlinkClick r:id="rId4" tgtFrame="&quot;_blank&quot;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9298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96982" y="787487"/>
            <a:ext cx="6096000" cy="57731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Игры </a:t>
            </a:r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экологического </a:t>
            </a:r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содержания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4800" b="1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48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Подготовил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старший воспитатель: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Уразбахтина</a:t>
            </a:r>
            <a:r>
              <a:rPr lang="ru-RU" sz="2400" b="1" i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Ю.С</a:t>
            </a:r>
            <a:r>
              <a:rPr lang="ru-RU" sz="2400" b="1" i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i="1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9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774873" y="615440"/>
            <a:ext cx="4918363" cy="5767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320"/>
              </a:spcBef>
              <a:spcAft>
                <a:spcPts val="320"/>
              </a:spcAft>
            </a:pP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Игра </a:t>
            </a:r>
            <a:r>
              <a:rPr lang="ru-RU" sz="2400" b="1" u="sng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«Что </a:t>
            </a: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это такое?»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320"/>
              </a:spcBef>
              <a:spcAft>
                <a:spcPts val="32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320"/>
              </a:spcBef>
              <a:spcAft>
                <a:spcPts val="32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Взрослый  загадывает предмет живой или неживой природы и начинает перечислять его признаки. Если ребёнок его отгадал, загадывает следующий предмет, если нет, то список признаков увеличивается. Например: «яйцо» - овальное, белое, хрупкое, внутри  жидкое, питательное, можно встретить на крестьянском дворе, в лесу, из него вылупляются птенцы.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332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еленый фон по экологии">
            <a:hlinkClick r:id="rId2" tgtFrame="&quot;_blank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9298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Фон с мельницей для ДОУ">
            <a:hlinkClick r:id="rId4" tgtFrame="&quot;_blank&quot;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982" y="0"/>
            <a:ext cx="599901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443345" y="362169"/>
            <a:ext cx="5250873" cy="5976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375"/>
              </a:spcBef>
              <a:spcAft>
                <a:spcPts val="375"/>
              </a:spcAft>
            </a:pPr>
            <a:r>
              <a:rPr lang="ru-RU" sz="28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Игра «Птица, рыба, зверь</a:t>
            </a:r>
            <a:r>
              <a:rPr lang="ru-RU" sz="2800" b="1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>
              <a:lnSpc>
                <a:spcPct val="115000"/>
              </a:lnSpc>
              <a:spcBef>
                <a:spcPts val="375"/>
              </a:spcBef>
              <a:spcAft>
                <a:spcPts val="375"/>
              </a:spcAft>
            </a:pP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375"/>
              </a:spcBef>
              <a:spcAft>
                <a:spcPts val="375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 бросаете мяч ребёнку и произносите «птица», «зверь» или «рыба». Ребёнок, поймавший мяч,  должен подобрать видовое понятие, например «птица»-«ласточка», «зверь»-«слон» и бросить мяч обратно.  Можно в игру играть и без мяча.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0291" y="362169"/>
            <a:ext cx="5056909" cy="6233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Игра «Цепочка</a:t>
            </a:r>
            <a:r>
              <a:rPr lang="ru-RU" sz="2800" b="1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1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  называете объект живой или неживой природы, а ребёнок называет один из  признаков или характеристик данного объекта, далее вы называете признак, далее опять ребёнок так, чтобы не повториться. </a:t>
            </a: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Например, объект живой природы  «ёж» - животное, дикое, лесное, колючее, зимой впадает в спячку, при опасности сворачивается в клубок, и т.д.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977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еленый фон по экологии">
            <a:hlinkClick r:id="rId2" tgtFrame="&quot;_blank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9298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Фон с мельницей для ДОУ">
            <a:hlinkClick r:id="rId4" tgtFrame="&quot;_blank&quot;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982" y="0"/>
            <a:ext cx="599901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595745" y="834443"/>
            <a:ext cx="5043055" cy="5056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Игра «Да» - «нет»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все вопросы в игре можно отвечать только словами «да» или «нет». Ребёнок загадывает какое-либо животное (растение). Вы спрашиваете, где живёт это животное, какое оно, чем питается. Ребёнок должен отвечать только двумя словами «да» или «нет». После отгадывания родитель и ребёнок меняются ролями в игре.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22474" y="376926"/>
            <a:ext cx="5209308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Игра «Ассоциации»</a:t>
            </a: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В этой игре загадывается объект природы, животного и растительного мира. Взрослый и ребёнок по очереди называют слово, связанное какой-либо ассоциацией с заданным объектом, далее игрок, чья очередь говорит уже слово, которое ассоциируется у него с последним  словом,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прозвучащим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игре.  Таким образом, в игре  выстраивается ассоциативная цепочка.</a:t>
            </a: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Пример: муха-крылья-птица-небо-солнце-тепло-лето-каникулы-зоопарк-слон.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38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еленый фон по экологии">
            <a:hlinkClick r:id="rId2" tgtFrame="&quot;_blank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9298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Фон с мельницей для ДОУ">
            <a:hlinkClick r:id="rId4" tgtFrame="&quot;_blank&quot;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982" y="0"/>
            <a:ext cx="599901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011382" y="467933"/>
            <a:ext cx="4752109" cy="5922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375"/>
              </a:spcBef>
              <a:spcAft>
                <a:spcPts val="375"/>
              </a:spcAft>
            </a:pPr>
            <a:r>
              <a:rPr lang="ru-RU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Игра «Найди лишнее»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375"/>
              </a:spcBef>
              <a:spcAft>
                <a:spcPts val="375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 называете 4 объекта природы, ребёнку нужно найти лишний объект и обосновать свой выбор.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180340" algn="l"/>
                <a:tab pos="2286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заяц, ёж, шмель, лиса;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180340" algn="l"/>
                <a:tab pos="2286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дождь, снег, облако, роса;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180340" algn="l"/>
                <a:tab pos="2286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роза, одуванчик, тюльпан, лилия;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180340" algn="l"/>
                <a:tab pos="2286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корова, волк, овца, кролик;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180340" algn="l"/>
                <a:tab pos="2286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голубь, паук, скворец, сорока;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180340" algn="l"/>
                <a:tab pos="2286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бабочка, стрекоза, енот, пчела;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180340" algn="l"/>
                <a:tab pos="2286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ель, берёза, яблоня, осина;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180340" algn="l"/>
                <a:tab pos="2286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лиса, свинья, лось, кабан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180340" algn="l"/>
                <a:tab pos="2286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кузнечик, божья коровка,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170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воробей, майский жук;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180340" algn="l"/>
                <a:tab pos="2286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лес, парк, роща, тайга.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010401" y="467933"/>
            <a:ext cx="4350326" cy="2743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375"/>
              </a:spcBef>
              <a:spcAft>
                <a:spcPts val="375"/>
              </a:spcAft>
            </a:pP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Игра «Кто где живёт?»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375"/>
              </a:spcBef>
              <a:spcAft>
                <a:spcPts val="375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Взрослый называет животное, ребёнок называет его «домик». Например: «Белка»-«дупло», «лиса»-«нора», «пчела»-«улей» и так далее…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10401" y="3429000"/>
            <a:ext cx="4350326" cy="2743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375"/>
              </a:spcBef>
              <a:spcAft>
                <a:spcPts val="375"/>
              </a:spcAft>
            </a:pPr>
            <a:r>
              <a:rPr lang="ru-RU" sz="2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 </a:t>
            </a: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«Вершки-корешки»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375"/>
              </a:spcBef>
              <a:spcAft>
                <a:spcPts val="375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 называете «жителя» огорода, если овощ  растёт в земле –  ребёнок руки опускает вниз,  а если  нет, то поднимает рук вверх. 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75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еленый фон по экологии">
            <a:hlinkClick r:id="rId2" tgtFrame="&quot;_blank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9298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Фон с мельницей для ДОУ">
            <a:hlinkClick r:id="rId4" tgtFrame="&quot;_blank&quot;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982" y="0"/>
            <a:ext cx="599901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858982" y="554071"/>
            <a:ext cx="4572000" cy="6243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15000"/>
              </a:lnSpc>
              <a:spcBef>
                <a:spcPts val="375"/>
              </a:spcBef>
              <a:spcAft>
                <a:spcPts val="375"/>
              </a:spcAft>
            </a:pP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Игра «Я знаю</a:t>
            </a:r>
            <a:r>
              <a:rPr lang="ru-RU" sz="2400" b="1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…»</a:t>
            </a:r>
          </a:p>
          <a:p>
            <a:pPr marL="457200">
              <a:lnSpc>
                <a:spcPct val="115000"/>
              </a:lnSpc>
              <a:spcBef>
                <a:spcPts val="375"/>
              </a:spcBef>
              <a:spcAft>
                <a:spcPts val="375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 называете ребёнку класс объектов природы (звери, птицы, рыбы, растения, деревья, цветы). Ребёнок говорит: 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Bef>
                <a:spcPts val="375"/>
              </a:spcBef>
              <a:spcAft>
                <a:spcPts val="375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«Я знаю пять диких зверей» и перечисляет (например, лось, лиса, волк, заяц, олень). Аналогично называются другие классы объектов природы (рыбы, цветы, деревья, насекомые, домашние животные, птицы)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64037" y="358416"/>
            <a:ext cx="5264727" cy="6141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375"/>
              </a:spcBef>
              <a:spcAft>
                <a:spcPts val="375"/>
              </a:spcAft>
            </a:pP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Игра «Воздух, земля, вода»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375"/>
              </a:spcBef>
              <a:spcAft>
                <a:spcPts val="375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Родитель бросает мяч ребёнку и называет объект природы, например, «сорока». Ребёнок должен ответить «воздух» и бросить мяч обратно. На слово «дельфин» - ребёнок отвечает «вода», на слово «волк» - «земля» и т.д. Возможен и другой вариант игры: родитель называет слово «воздух». Ребёнок, поймавший мяч, должен назвать птицу. На слово «земля» - животное, обитающее на земле,  на слово «вода» - обитателя рек, морей, озёр и океанов.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946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622</Words>
  <Application>Microsoft Office PowerPoint</Application>
  <PresentationFormat>Произвольный</PresentationFormat>
  <Paragraphs>47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Admin</cp:lastModifiedBy>
  <cp:revision>6</cp:revision>
  <dcterms:created xsi:type="dcterms:W3CDTF">2019-10-23T03:06:01Z</dcterms:created>
  <dcterms:modified xsi:type="dcterms:W3CDTF">2023-10-12T06:11:24Z</dcterms:modified>
</cp:coreProperties>
</file>