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397F4-3E5F-4372-B6AA-A817B58CDB6F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1A417-61C8-4DAB-8B0F-BDF2FFE22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848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1A417-61C8-4DAB-8B0F-BDF2FFE227F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245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besplatnye-fony-dlya-presentacii-powerpoint-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42888"/>
            <a:ext cx="9753600" cy="73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 учреждения 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МАДОУ «Детский   сад № 92»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Презентация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Отчёт о работе в летний  оздоровительный</a:t>
            </a:r>
          </a:p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период 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средней  группе № 9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                                       Выполнила: Кульжик Э. А.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Березники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319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cer\Desktop\besplatnye-fony-dlya-presentacii-powerpoint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56711"/>
            <a:ext cx="9753600" cy="73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6443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светофора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1" name="Picture 3" descr="C:\Users\acer\Desktop\Новая папка\День светофора\doyzJXJKxwk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980728"/>
            <a:ext cx="3878560" cy="29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acer\Desktop\Новая папка\День светофора\NT4_1IDHj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656" y="1268760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acer\Desktop\Новая папка\День светофора\pGThN3B1gb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86775"/>
            <a:ext cx="2808312" cy="267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acer\Desktop\Новая папка\День светофора\UJB6p71n5p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013" y="4347910"/>
            <a:ext cx="3407701" cy="255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78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cer\Desktop\besplatnye-fony-dlya-presentacii-powerpoint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42888"/>
            <a:ext cx="9753600" cy="73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песка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5" name="Picture 3" descr="C:\Users\acer\Desktop\Новая папка\День пека\7rbA1T5dJeU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3" y="980728"/>
            <a:ext cx="3980260" cy="298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acer\Desktop\Новая папка\День пека\h4guylu1ve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80728"/>
            <a:ext cx="3935760" cy="295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acer\Desktop\Новая папка\День пека\WeKShNnVDt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221088"/>
            <a:ext cx="370790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26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acer\Desktop\besplatnye-fony-dlya-presentacii-powerpoint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42888"/>
            <a:ext cx="9753600" cy="73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в классики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9" name="Picture 3" descr="C:\Users\acer\Desktop\Новая папка\Игра в класики\Aj67Lv4CfPU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32" y="764704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acer\Desktop\Новая папка\Игра в класики\eB2n4aKaxx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56792"/>
            <a:ext cx="3576058" cy="268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acer\Desktop\Новая папка\Игра в класики\rYXv3u8cfZ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61" y="3429000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40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cer\Desktop\besplatnye-fony-dlya-presentacii-powerpoint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42888"/>
            <a:ext cx="9753600" cy="73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3033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Ромашковое настроение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3" name="Picture 3" descr="C:\Users\acer\Desktop\Новая папка\Ромашковое настроение\AN6dNJEdTPY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3116164" cy="233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acer\Desktop\Новая папка\Ромашковое настроение\I8oHWFmL1A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24744"/>
            <a:ext cx="3983765" cy="298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acer\Desktop\Новая папка\Ромашковое настроение\oxjhooLf9x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90" y="4112568"/>
            <a:ext cx="3983765" cy="298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81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acer\Desktop\besplatnye-fony-dlya-presentacii-powerpoint-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42888"/>
            <a:ext cx="9753600" cy="73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Наедине с природой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7" name="Picture 3" descr="C:\Users\acer\Desktop\Новая папка\Наедине с природой\I3U_YVjTLBU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3884249" cy="291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acer\Desktop\Новая папка\Наедине с природой\Icb_odbxXqY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24682" y="4077180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C:\Users\acer\Desktop\Новая папка\Наедине с природой\Icb_odbxXq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26066" y="764704"/>
            <a:ext cx="4175787" cy="313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C:\Users\acer\Desktop\Новая папка\Наедине с природой\XiM_66xqRq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4113064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16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cer\Desktop\besplatnye-fony-dlya-presentacii-powerpoint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42888"/>
            <a:ext cx="9753600" cy="73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Песочная фантазия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5536" y="1988840"/>
            <a:ext cx="2842953" cy="2132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47864" y="4421180"/>
            <a:ext cx="2856320" cy="2142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76023" y="1916832"/>
            <a:ext cx="2745317" cy="2058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165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cer\Desktop\besplatnye-fony-dlya-presentacii-powerpoint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42888"/>
            <a:ext cx="9753600" cy="73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8353"/>
            <a:ext cx="74168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Лето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это  самое  благоприятное  время для укрепления  здоровья  и  развития  детей. Пребывание  максимального  времени  на  свежем  воздухе. Создание  условий  для  повышения двигательной  активности . Индивидуальна  работа по развитию основных движений  на прогулках.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Летний  период – это игры  в песочнице, экспериментирование  и  ознакомление  с окружающим   миром, природой.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0185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cer\Desktop\besplatnye-fony-dlya-presentacii-powerpoint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42888"/>
            <a:ext cx="9753600" cy="73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0"/>
            <a:ext cx="66784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Сохранение  и укрепление  физического и психического  здоровья  детей в летний период с учётом индивидуальных особенностей. Удовлетворение потребностей  растущего  организма в летнем  отдыхе, творческой  деятельности  и движении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Создать  условия, обеспечивающие  охрану жизни и укрепления здоровья детей.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Реализовать  систему  мероприятий, направленных на предупреждение детского травматизма  через организацию разных  форм  деятельности.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.Повышение компетентности  родителей в вопросах организации летнего  отдыха.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.Организовать  мероприятия  согласно тематическому планированию в летний период.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5061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acer\Desktop\besplatnye-fony-dlya-presentacii-powerpoint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42888"/>
            <a:ext cx="9753600" cy="73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защиты детей!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C:\Users\acer\Desktop\Новая папка\День защиты Детей\6e3VipByUhk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20343"/>
            <a:ext cx="3528392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acer\Desktop\Новая папка\День защиты Детей\Afl8z89aLW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676" y="1320343"/>
            <a:ext cx="326436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acer\Desktop\Новая папка\День защиты Детей\dMVsp8a_Sz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27925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acer\Desktop\Новая папка\День защиты Детей\JR2zkxN-Pr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21088"/>
            <a:ext cx="3581014" cy="268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46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acer\Desktop\besplatnye-fony-dlya-presentacii-powerpoint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42888"/>
            <a:ext cx="9753600" cy="73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ватными палочками по сказке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А.С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Пушкина " Сказка о рыбаке и рыбке"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C:\Users\acer\Desktop\Новая папка\Рисование палочками\hkXv5fd2Ma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563" y="1340769"/>
            <a:ext cx="326436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acer\Desktop\Новая папка\Рисование палочками\o1R9P5FWi4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5" y="4221088"/>
            <a:ext cx="3119669" cy="233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acer\Desktop\Новая папка\Рисование палочками\poKIKFuofU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470029"/>
            <a:ext cx="2809737" cy="210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acer\Desktop\Новая папка\Рисование палочками\puoeABOxAa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543" y="1268760"/>
            <a:ext cx="3070987" cy="230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acer\Desktop\Новая папка\Рисование палочками\rGG-ZMYr_r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543" y="4643028"/>
            <a:ext cx="2986399" cy="223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07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acer\Desktop\besplatnye-fony-dlya-presentacii-powerpoint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31203"/>
            <a:ext cx="9753600" cy="73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России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C:\Users\acer\Desktop\Новая папка\День России\m3Zz71IIFGU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16877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acer\Desktop\Новая папка\День России\pBH78hifpI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196752"/>
            <a:ext cx="3203848" cy="240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acer\Desktop\Новая папка\День России\sWkpW6SNq2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0262"/>
            <a:ext cx="3203849" cy="316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acer\Desktop\Новая папка\День России\YYOkSlwtYw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87699" y="4033641"/>
            <a:ext cx="2309199" cy="3078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89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acer\Desktop\besplatnye-fony-dlya-presentacii-powerpoint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42888"/>
            <a:ext cx="9753600" cy="73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"Сердце России"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C:\Users\acer\Desktop\Новая папка\Аппликация Сердце России🇷🇺\951uk6iCFGs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31492"/>
            <a:ext cx="3932179" cy="2949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acer\Desktop\Новая папка\Аппликация Сердце России🇷🇺\dWQAizYGyo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32" y="1340768"/>
            <a:ext cx="3407702" cy="255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acer\Desktop\Новая папка\Аппликация Сердце России🇷🇺\tfPCaVG4Ov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34272"/>
            <a:ext cx="2831637" cy="212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acer\Desktop\Новая папка\Аппликация Сердце России🇷🇺\-v3lGyTHIb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4207" y="1340768"/>
            <a:ext cx="2863034" cy="214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10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cer\Desktop\besplatnye-fony-dlya-presentacii-powerpoint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42888"/>
            <a:ext cx="9753600" cy="73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31622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дружбы‍‍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3" descr="C:\Users\acer\Desktop\Новая папка\Неделя Дружбы\BvM4lSB9b5M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2235696" cy="29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acer\Desktop\Новая папка\Неделя Дружбы\grHfcDMBJV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764705"/>
            <a:ext cx="2242626" cy="299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acer\Desktop\Новая папка\Неделя Дружбы\PP2ycAwAJQ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167" y="1052736"/>
            <a:ext cx="1901809" cy="253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acer\Desktop\Новая папка\Неделя Дружбы\t0MM6y_vG0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149080"/>
            <a:ext cx="3215680" cy="241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C:\Users\acer\Desktop\Новая папка\Неделя Дружбы\Wmsz4ocYD1k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104" y="4055225"/>
            <a:ext cx="3678542" cy="275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45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cer\Desktop\besplatnye-fony-dlya-presentacii-powerpoint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42888"/>
            <a:ext cx="9753600" cy="734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242888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Прекрасное лето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7" name="Picture 3" descr="C:\Users\acer\Desktop\Новая папка\Прекрасное лето\4nhMZw_AOtA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620688"/>
            <a:ext cx="2636111" cy="197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acer\Desktop\Новая папка\Прекрасное лето\5Z0PfvH4es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55776" y="944933"/>
            <a:ext cx="3192016" cy="239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acer\Desktop\Новая папка\Прекрасное лето\358lUmz99G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66800" y="1614023"/>
            <a:ext cx="3277200" cy="24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acer\Desktop\Новая папка\Прекрасное лето\jYBySa08Tc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30585"/>
            <a:ext cx="2441901" cy="32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C:\Users\acer\Desktop\Новая папка\Прекрасное лето\XMo4KmoDYx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946748"/>
            <a:ext cx="2183439" cy="291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55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141</Words>
  <Application>Microsoft Office PowerPoint</Application>
  <PresentationFormat>Экран (4:3)</PresentationFormat>
  <Paragraphs>24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Муниципальное автономное дошкольное образовательное  учреждения  МАДОУ «Детский   сад № 92»</vt:lpstr>
      <vt:lpstr>Презентация PowerPoint</vt:lpstr>
      <vt:lpstr>Презентация PowerPoint</vt:lpstr>
      <vt:lpstr>День защиты детей!</vt:lpstr>
      <vt:lpstr>Рисование ватными палочками по сказке                А.С Пушкина " Сказка о рыбаке и рыбке"</vt:lpstr>
      <vt:lpstr>День России</vt:lpstr>
      <vt:lpstr>Аппликация "Сердце России"</vt:lpstr>
      <vt:lpstr>Неделя дружбы‍‍</vt:lpstr>
      <vt:lpstr>Прекрасное лето</vt:lpstr>
      <vt:lpstr>День светофора</vt:lpstr>
      <vt:lpstr>День песка</vt:lpstr>
      <vt:lpstr>Игра в классики</vt:lpstr>
      <vt:lpstr>Ромашковое настроение</vt:lpstr>
      <vt:lpstr>Наедине с природой</vt:lpstr>
      <vt:lpstr>Песочная фантазия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 учреждения  МАДОУ «Детский   сад № 92»</dc:title>
  <dc:creator>acer</dc:creator>
  <cp:lastModifiedBy>acer</cp:lastModifiedBy>
  <cp:revision>10</cp:revision>
  <dcterms:created xsi:type="dcterms:W3CDTF">2021-08-23T10:00:30Z</dcterms:created>
  <dcterms:modified xsi:type="dcterms:W3CDTF">2021-08-23T13:19:44Z</dcterms:modified>
</cp:coreProperties>
</file>