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397F4-3E5F-4372-B6AA-A817B58CDB6F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1A417-61C8-4DAB-8B0F-BDF2FFE22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4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1A417-61C8-4DAB-8B0F-BDF2FFE227F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4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besplatnye-fony-dlya-presentacii-powerpoint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 учреждения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МАДОУ «Детский   сад № 92»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Отчёт о работе в летний  оздоровительный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период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средней  группе № 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Выполнила: Кульжик Э. А.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Березники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1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besplatnye-fony-dlya-presentacii-powerpoi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56711"/>
            <a:ext cx="9753600" cy="73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443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светофора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 descr="C:\Users\acer\Desktop\Новая папка\День светофора\doyzJXJKxw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80728"/>
            <a:ext cx="3878560" cy="29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cer\Desktop\Новая папка\День светофора\NT4_1IDHj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56" y="126876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cer\Desktop\Новая папка\День светофора\pGThN3B1gb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86775"/>
            <a:ext cx="2808312" cy="267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acer\Desktop\Новая папка\День светофора\UJB6p71n5p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13" y="4347910"/>
            <a:ext cx="3407701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7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Desktop\besplatnye-fony-dlya-presentacii-powerpoi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песка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 descr="C:\Users\acer\Desktop\Новая папка\День пека\7rbA1T5dJe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" y="980728"/>
            <a:ext cx="3980260" cy="29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cer\Desktop\Новая папка\День пека\h4guylu1v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935760" cy="29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cer\Desktop\Новая папка\День пека\WeKShNnVD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088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2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Desktop\besplatnye-fony-dlya-presentacii-powerpoi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классики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 descr="C:\Users\acer\Desktop\Новая папка\Игра в класики\Aj67Lv4CfP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32" y="76470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cer\Desktop\Новая папка\Игра в класики\eB2n4aKaxx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576058" cy="26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cer\Desktop\Новая папка\Игра в класики\rYXv3u8cfZ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61" y="342900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4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er\Desktop\besplatnye-fony-dlya-presentacii-powerpoi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3033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Ромашковое настроение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 descr="C:\Users\acer\Desktop\Новая папка\Ромашковое настроение\AN6dNJEdTP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116164" cy="23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acer\Desktop\Новая папка\Ромашковое настроение\I8oHWFmL1A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983765" cy="2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acer\Desktop\Новая папка\Ромашковое настроение\oxjhooLf9x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0" y="4112568"/>
            <a:ext cx="3983765" cy="2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cer\Desktop\besplatnye-fony-dlya-presentacii-powerpoint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Наедине с природой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 descr="C:\Users\acer\Desktop\Новая папка\Наедине с природой\I3U_YVjTLBU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3884249" cy="29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acer\Desktop\Новая папка\Наедине с природой\Icb_odbxXqY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4682" y="407718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acer\Desktop\Новая папка\Наедине с природой\Icb_odbxXq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6066" y="764704"/>
            <a:ext cx="4175787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acer\Desktop\Новая папка\Наедине с природой\XiM_66xqRq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11306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cer\Desktop\besplatnye-fony-dlya-presentacii-powerpoi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фантазия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6" y="1988840"/>
            <a:ext cx="2842953" cy="2132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47864" y="4421180"/>
            <a:ext cx="2856320" cy="214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76023" y="1916832"/>
            <a:ext cx="2745317" cy="205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16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besplatnye-fony-dlya-presentacii-powerpoi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8353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это  самое  благоприятное  время для укрепления  здоровья  и  развития  детей. Пребывание  максимального  времени  на  свежем  воздухе. Создание  условий  для  повышения двигательной  активности . Индивидуальна  работа по развитию основных движений  на прогулках.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Летний  период – это игры  в песочнице, экспериментирование  и  ознакомление  с окружающим   миром, природой.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018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besplatnye-fony-dlya-presentacii-powerpoi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6678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Сохранение  и укрепление  физического и психического  здоровья  детей в летний период с учётом индивидуальных особенностей. Удовлетворение потребностей  растущего  организма в летнем  отдыхе, творческой  деятельности  и движении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Создать  условия, обеспечивающие  охрану жизни и укрепления здоровья детей.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Реализовать  систему  мероприятий, направленных на предупреждение детского травматизма  через организацию разных  форм  деятельности.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.Повышение компетентности  родителей в вопросах организации летнего  отдыха.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.Организовать  мероприятия  согласно тематическому планированию в летний период.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506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cer\Desktop\besplatnye-fony-dlya-presentacii-powerpoi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защиты детей!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C:\Users\acer\Desktop\Новая папка\День защиты Детей\6e3VipByUh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20343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cer\Desktop\Новая папка\День защиты Детей\Afl8z89aLW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76" y="1320343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cer\Desktop\Новая папка\День защиты Детей\dMVsp8a_Sz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27925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cer\Desktop\Новая папка\День защиты Детей\JR2zkxN-Pr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3581014" cy="268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4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cer\Desktop\besplatnye-fony-dlya-presentacii-powerpoi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ватными палочками по сказке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А.С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Пушкина " Сказка о рыбаке и рыбке"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C:\Users\acer\Desktop\Новая папка\Рисование палочками\hkXv5fd2Ma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3" y="1340769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cer\Desktop\Новая папка\Рисование палочками\o1R9P5FWi4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" y="4221088"/>
            <a:ext cx="3119669" cy="23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cer\Desktop\Новая папка\Рисование палочками\poKIKFuofU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70029"/>
            <a:ext cx="2809737" cy="21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cer\Desktop\Новая папка\Рисование палочками\puoeABOxAa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543" y="1268760"/>
            <a:ext cx="3070987" cy="230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cer\Desktop\Новая папка\Рисование палочками\rGG-ZMYr_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543" y="4643028"/>
            <a:ext cx="2986399" cy="223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cer\Desktop\besplatnye-fony-dlya-presentacii-powerpoi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1203"/>
            <a:ext cx="9753600" cy="73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России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C:\Users\acer\Desktop\Новая папка\День России\m3Zz71IIFG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16877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cer\Desktop\Новая папка\День России\pBH78hifp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96752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cer\Desktop\Новая папка\День России\sWkpW6SNq2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262"/>
            <a:ext cx="3203849" cy="316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cer\Desktop\Новая папка\День России\YYOkSlwtYw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7699" y="4033641"/>
            <a:ext cx="2309199" cy="30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cer\Desktop\besplatnye-fony-dlya-presentacii-powerpoi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"Сердце России"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C:\Users\acer\Desktop\Новая папка\Аппликация Сердце России🇷🇺\951uk6iCFG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1492"/>
            <a:ext cx="3932179" cy="29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cer\Desktop\Новая папка\Аппликация Сердце России🇷🇺\dWQAizYGyo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32" y="1340768"/>
            <a:ext cx="3407702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cer\Desktop\Новая папка\Аппликация Сердце России🇷🇺\tfPCaVG4Ov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34272"/>
            <a:ext cx="2831637" cy="21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cer\Desktop\Новая папка\Аппликация Сердце России🇷🇺\-v3lGyTHIb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7" y="1340768"/>
            <a:ext cx="2863034" cy="214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1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besplatnye-fony-dlya-presentacii-powerpoi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3162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дружбы‍‍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C:\Users\acer\Desktop\Новая папка\Неделя Дружбы\BvM4lSB9b5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235696" cy="29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cer\Desktop\Новая папка\Неделя Дружбы\grHfcDMBJV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64705"/>
            <a:ext cx="2242626" cy="299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cer\Desktop\Новая папка\Неделя Дружбы\PP2ycAwAJQ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67" y="1052736"/>
            <a:ext cx="1901809" cy="253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cer\Desktop\Новая папка\Неделя Дружбы\t0MM6y_vG0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49080"/>
            <a:ext cx="3215680" cy="24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acer\Desktop\Новая папка\Неделя Дружбы\Wmsz4ocYD1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04" y="4055225"/>
            <a:ext cx="3678542" cy="275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besplatnye-fony-dlya-presentacii-powerpoi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288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Прекрасное лето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C:\Users\acer\Desktop\Новая папка\Прекрасное лето\4nhMZw_AOt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20688"/>
            <a:ext cx="2636111" cy="19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cer\Desktop\Новая папка\Прекрасное лето\5Z0PfvH4es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776" y="944933"/>
            <a:ext cx="3192016" cy="23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cer\Desktop\Новая папка\Прекрасное лето\358lUmz99G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6800" y="1614023"/>
            <a:ext cx="3277200" cy="24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cer\Desktop\Новая папка\Прекрасное лето\jYBySa08Tc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0585"/>
            <a:ext cx="2441901" cy="325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acer\Desktop\Новая папка\Прекрасное лето\XMo4KmoDYx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46748"/>
            <a:ext cx="2183439" cy="291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5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141</Words>
  <Application>Microsoft Office PowerPoint</Application>
  <PresentationFormat>Экран (4:3)</PresentationFormat>
  <Paragraphs>24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автономное дошкольное образовательное  учреждения  МАДОУ «Детский   сад № 92»</vt:lpstr>
      <vt:lpstr>Презентация PowerPoint</vt:lpstr>
      <vt:lpstr>Презентация PowerPoint</vt:lpstr>
      <vt:lpstr>День защиты детей!</vt:lpstr>
      <vt:lpstr>Рисование ватными палочками по сказке                А.С Пушкина " Сказка о рыбаке и рыбке"</vt:lpstr>
      <vt:lpstr>День России</vt:lpstr>
      <vt:lpstr>Аппликация "Сердце России"</vt:lpstr>
      <vt:lpstr>Неделя дружбы‍‍</vt:lpstr>
      <vt:lpstr>Прекрасное лето</vt:lpstr>
      <vt:lpstr>День светофора</vt:lpstr>
      <vt:lpstr>День песка</vt:lpstr>
      <vt:lpstr>Игра в классики</vt:lpstr>
      <vt:lpstr>Ромашковое настроение</vt:lpstr>
      <vt:lpstr>Наедине с природой</vt:lpstr>
      <vt:lpstr>Песочная фантазия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 учреждения  МАДОУ «Детский   сад № 92»</dc:title>
  <dc:creator>acer</dc:creator>
  <cp:lastModifiedBy>acer</cp:lastModifiedBy>
  <cp:revision>10</cp:revision>
  <dcterms:created xsi:type="dcterms:W3CDTF">2021-08-23T10:00:30Z</dcterms:created>
  <dcterms:modified xsi:type="dcterms:W3CDTF">2021-08-23T13:19:44Z</dcterms:modified>
</cp:coreProperties>
</file>