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3.wav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628800"/>
            <a:ext cx="3419872" cy="2088232"/>
          </a:xfrm>
        </p:spPr>
        <p:txBody>
          <a:bodyPr>
            <a:normAutofit/>
          </a:bodyPr>
          <a:lstStyle/>
          <a:p>
            <a:r>
              <a:rPr lang="ru-RU" u="sng" dirty="0">
                <a:solidFill>
                  <a:schemeClr val="bg1">
                    <a:lumMod val="95000"/>
                  </a:schemeClr>
                </a:solidFill>
              </a:rPr>
              <a:t>Средняя группа №10 </a:t>
            </a:r>
            <a:r>
              <a:rPr lang="ru-RU" u="sng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u="sng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u="sng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u="sng" dirty="0" smtClean="0">
                <a:solidFill>
                  <a:schemeClr val="bg1">
                    <a:lumMod val="95000"/>
                  </a:schemeClr>
                </a:solidFill>
              </a:rPr>
              <a:t> корпус </a:t>
            </a:r>
            <a:r>
              <a:rPr lang="ru-RU" u="sng" dirty="0">
                <a:solidFill>
                  <a:schemeClr val="bg1">
                    <a:lumMod val="95000"/>
                  </a:schemeClr>
                </a:solidFill>
              </a:rPr>
              <a:t>№1</a:t>
            </a:r>
            <a:br>
              <a:rPr lang="ru-RU" u="sng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u="sng" dirty="0">
                <a:solidFill>
                  <a:schemeClr val="bg1">
                    <a:lumMod val="95000"/>
                  </a:schemeClr>
                </a:solidFill>
              </a:rPr>
              <a:t>МАДОУ </a:t>
            </a:r>
            <a:r>
              <a:rPr lang="en-US" u="sng" dirty="0">
                <a:solidFill>
                  <a:schemeClr val="bg1">
                    <a:lumMod val="95000"/>
                  </a:schemeClr>
                </a:solidFill>
              </a:rPr>
              <a:t>“</a:t>
            </a:r>
            <a:r>
              <a:rPr lang="ru-RU" u="sng" dirty="0">
                <a:solidFill>
                  <a:schemeClr val="bg1">
                    <a:lumMod val="95000"/>
                  </a:schemeClr>
                </a:solidFill>
              </a:rPr>
              <a:t>Детский сад №92</a:t>
            </a:r>
            <a:r>
              <a:rPr lang="en-US" u="sng" dirty="0">
                <a:solidFill>
                  <a:schemeClr val="bg1">
                    <a:lumMod val="95000"/>
                  </a:schemeClr>
                </a:solidFill>
              </a:rPr>
              <a:t>”</a:t>
            </a:r>
            <a:r>
              <a:rPr lang="ru-RU" u="sng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u="sng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u="sng" dirty="0">
                <a:solidFill>
                  <a:schemeClr val="bg1">
                    <a:lumMod val="95000"/>
                  </a:schemeClr>
                </a:solidFill>
              </a:rPr>
              <a:t>Воспитатели:  </a:t>
            </a:r>
            <a:r>
              <a:rPr lang="ru-RU" u="sng" dirty="0" err="1">
                <a:solidFill>
                  <a:schemeClr val="bg1">
                    <a:lumMod val="95000"/>
                  </a:schemeClr>
                </a:solidFill>
              </a:rPr>
              <a:t>Заплатина</a:t>
            </a:r>
            <a:r>
              <a:rPr lang="ru-RU" u="sng" dirty="0">
                <a:solidFill>
                  <a:schemeClr val="bg1">
                    <a:lumMod val="95000"/>
                  </a:schemeClr>
                </a:solidFill>
              </a:rPr>
              <a:t> Т.А.</a:t>
            </a:r>
            <a:br>
              <a:rPr lang="ru-RU" u="sng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u="sng" dirty="0">
                <a:solidFill>
                  <a:schemeClr val="bg1">
                    <a:lumMod val="95000"/>
                  </a:schemeClr>
                </a:solidFill>
              </a:rPr>
              <a:t>                           </a:t>
            </a:r>
            <a:r>
              <a:rPr lang="ru-RU" u="sng" dirty="0" err="1">
                <a:solidFill>
                  <a:schemeClr val="bg1">
                    <a:lumMod val="95000"/>
                  </a:schemeClr>
                </a:solidFill>
              </a:rPr>
              <a:t>Маракова</a:t>
            </a:r>
            <a:r>
              <a:rPr lang="ru-RU" u="sng" dirty="0">
                <a:solidFill>
                  <a:schemeClr val="bg1">
                    <a:lumMod val="95000"/>
                  </a:schemeClr>
                </a:solidFill>
              </a:rPr>
              <a:t> А.Н.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67744" y="6453336"/>
            <a:ext cx="5040560" cy="4046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Мы солдаты!!!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0863"/>
            <a:ext cx="2664296" cy="2768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2656"/>
            <a:ext cx="2467546" cy="28645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3284984"/>
            <a:ext cx="4176464" cy="28411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  <a:t>Каждый мальчик наш когда-то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  <a:t>Станет доблестным солдатом.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  <a:t>Будет </a:t>
            </a:r>
            <a:r>
              <a:rPr lang="ru-RU" sz="2800" b="1" dirty="0" err="1" smtClean="0">
                <a:solidFill>
                  <a:srgbClr val="FF0000"/>
                </a:solidFill>
                <a:latin typeface="AnastasiaScript" panose="02000505070000020002" pitchFamily="2" charset="0"/>
              </a:rPr>
              <a:t>мужественным,смелым</a:t>
            </a:r>
            <a:r>
              <a:rPr lang="ru-RU" sz="2800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  <a:t>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  <a:t>Ловким, сильным и умелым.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  <a:t>И, поверьте нам, тогда</a:t>
            </a:r>
          </a:p>
          <a:p>
            <a:r>
              <a:rPr lang="ru-RU" sz="2800" b="1" dirty="0" smtClean="0">
                <a:latin typeface="AnastasiaScript" panose="02000505070000020002" pitchFamily="2" charset="0"/>
              </a:rPr>
              <a:t>Войн не будет никогда!!!</a:t>
            </a:r>
            <a:endParaRPr lang="ru-RU" sz="2800" b="1" dirty="0">
              <a:latin typeface="AnastasiaScript" panose="02000505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Bar dir="vert"/>
        <p:sndAc>
          <p:stSnd>
            <p:snd r:embed="rId2" name="explode.wav"/>
          </p:stSnd>
        </p:sndAc>
      </p:transition>
    </mc:Choice>
    <mc:Fallback xmlns="">
      <p:transition spd="slow">
        <p:randomBar dir="vert"/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02" y="-92267"/>
            <a:ext cx="9276039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340768"/>
            <a:ext cx="82352" cy="943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Хорошо, что хоть девчонок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 нам в солдаты не берут!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Пусть уж лучше письма пишут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 ребят пусть лучше ждут!!!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30" y="188640"/>
            <a:ext cx="630932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4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259"/>
            <a:ext cx="9144000" cy="70445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91880" y="1435100"/>
            <a:ext cx="2520280" cy="46910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nastasiaScript" panose="02000505070000020002" pitchFamily="2" charset="0"/>
              </a:rPr>
              <a:t>Скоро вырасту, ребята,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nastasiaScript" panose="02000505070000020002" pitchFamily="2" charset="0"/>
              </a:rPr>
              <a:t>Медкомиссию пройду,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nastasiaScript" panose="02000505070000020002" pitchFamily="2" charset="0"/>
              </a:rPr>
              <a:t>Не теряя ни минуты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nastasiaScript" panose="02000505070000020002" pitchFamily="2" charset="0"/>
              </a:rPr>
              <a:t>Сразу в армию пойду!!!</a:t>
            </a:r>
            <a:endParaRPr lang="ru-RU" sz="2800" dirty="0">
              <a:solidFill>
                <a:schemeClr val="bg1"/>
              </a:solidFill>
              <a:latin typeface="AnastasiaScript" panose="02000505070000020002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024336" cy="5904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84" y="476673"/>
            <a:ext cx="2730252" cy="57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25746"/>
      </p:ext>
    </p:extLst>
  </p:cSld>
  <p:clrMapOvr>
    <a:masterClrMapping/>
  </p:clrMapOvr>
  <p:transition spd="slow">
    <p:push dir="u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464496" cy="511256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76672"/>
            <a:ext cx="3672408" cy="38164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CTT" pitchFamily="2" charset="0"/>
              </a:rPr>
              <a:t>спасибо, милый папочка,</a:t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CTT" pitchFamily="2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CTT" pitchFamily="2" charset="0"/>
              </a:rPr>
              <a:t>что ты достался мне!</a:t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CTT" pitchFamily="2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CTT" pitchFamily="2" charset="0"/>
              </a:rPr>
              <a:t>люблю улыбку ясную,</a:t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CTT" pitchFamily="2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CTT" pitchFamily="2" charset="0"/>
              </a:rPr>
              <a:t>она, как свет в окне!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CTT" pitchFamily="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0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9"/>
            <a:ext cx="6419488" cy="457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832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80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Средняя группа №10    корпус №1 МАДОУ “Детский сад №92” Воспитатели:  Заплатина Т.А.                            Маракова А.Н.</vt:lpstr>
      <vt:lpstr>Презентация PowerPoint</vt:lpstr>
      <vt:lpstr>Презентация PowerPoint</vt:lpstr>
      <vt:lpstr>Презентация PowerPoint</vt:lpstr>
      <vt:lpstr>спасибо, милый папочка, что ты достался мне! люблю улыбку ясную, она, как свет в окне!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Средняя группа №10 корпус №1 МАДОУ “Детский сад №92” Воспитатели:  Заплатина Т.А.                            Маракова А.Н.</dc:title>
  <dc:creator>Заплатина Татьяна</dc:creator>
  <cp:lastModifiedBy>Заплатина Татьяна</cp:lastModifiedBy>
  <cp:revision>16</cp:revision>
  <dcterms:created xsi:type="dcterms:W3CDTF">2022-03-02T10:21:40Z</dcterms:created>
  <dcterms:modified xsi:type="dcterms:W3CDTF">2022-03-03T18:20:22Z</dcterms:modified>
</cp:coreProperties>
</file>