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006-65DE-49C8-9DBA-001A51406482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3388-A1C4-44BB-874C-36FCA4B0F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13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006-65DE-49C8-9DBA-001A51406482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3388-A1C4-44BB-874C-36FCA4B0F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43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006-65DE-49C8-9DBA-001A51406482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3388-A1C4-44BB-874C-36FCA4B0F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00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006-65DE-49C8-9DBA-001A51406482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3388-A1C4-44BB-874C-36FCA4B0F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26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006-65DE-49C8-9DBA-001A51406482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3388-A1C4-44BB-874C-36FCA4B0F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78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006-65DE-49C8-9DBA-001A51406482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3388-A1C4-44BB-874C-36FCA4B0F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88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006-65DE-49C8-9DBA-001A51406482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3388-A1C4-44BB-874C-36FCA4B0F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22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006-65DE-49C8-9DBA-001A51406482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3388-A1C4-44BB-874C-36FCA4B0F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76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006-65DE-49C8-9DBA-001A51406482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3388-A1C4-44BB-874C-36FCA4B0F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6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006-65DE-49C8-9DBA-001A51406482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3388-A1C4-44BB-874C-36FCA4B0F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56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006-65DE-49C8-9DBA-001A51406482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3388-A1C4-44BB-874C-36FCA4B0F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4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DE006-65DE-49C8-9DBA-001A51406482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43388-A1C4-44BB-874C-36FCA4B0F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43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инспектором ГИБДД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17903" y="5949280"/>
            <a:ext cx="4136504" cy="55091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Журавлева С.Г.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07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28\Desktop\встреча с инспектором\1ILAEFd8e6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8000"/>
            <a:ext cx="243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9028\Desktop\встреча с инспектором\3qHkDUVaWO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000" y="3612914"/>
            <a:ext cx="243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9028\Desktop\встреча с инспектором\7N3_QE1QM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000" y="-17899"/>
            <a:ext cx="243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79028\Desktop\встреча с инспектором\cgf7eaDDrZ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5" y="0"/>
            <a:ext cx="243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79028\Desktop\встреча с инспектором\wI0fiWEJrj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243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79028\Desktop\встреча с инспектором\WJgCXuPT_-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87" y="3609078"/>
            <a:ext cx="243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506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Встреча с инспектором ГИБДД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Встреча с инспектором ГИБДД</dc:title>
  <dc:creator>79028341670</dc:creator>
  <cp:lastModifiedBy>79028341670</cp:lastModifiedBy>
  <cp:revision>1</cp:revision>
  <dcterms:created xsi:type="dcterms:W3CDTF">2020-01-29T09:31:16Z</dcterms:created>
  <dcterms:modified xsi:type="dcterms:W3CDTF">2020-01-29T09:39:56Z</dcterms:modified>
</cp:coreProperties>
</file>