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DE006-65DE-49C8-9DBA-001A51406482}" type="datetimeFigureOut">
              <a:rPr lang="ru-RU" smtClean="0"/>
              <a:t>29.01.2020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43388-A1C4-44BB-874C-36FCA4B0FE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0135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DE006-65DE-49C8-9DBA-001A51406482}" type="datetimeFigureOut">
              <a:rPr lang="ru-RU" smtClean="0"/>
              <a:t>29.01.2020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43388-A1C4-44BB-874C-36FCA4B0FE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04316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DE006-65DE-49C8-9DBA-001A51406482}" type="datetimeFigureOut">
              <a:rPr lang="ru-RU" smtClean="0"/>
              <a:t>29.01.2020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43388-A1C4-44BB-874C-36FCA4B0FE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2008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DE006-65DE-49C8-9DBA-001A51406482}" type="datetimeFigureOut">
              <a:rPr lang="ru-RU" smtClean="0"/>
              <a:t>29.01.2020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43388-A1C4-44BB-874C-36FCA4B0FE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7263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DE006-65DE-49C8-9DBA-001A51406482}" type="datetimeFigureOut">
              <a:rPr lang="ru-RU" smtClean="0"/>
              <a:t>29.01.2020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43388-A1C4-44BB-874C-36FCA4B0FE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1783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DE006-65DE-49C8-9DBA-001A51406482}" type="datetimeFigureOut">
              <a:rPr lang="ru-RU" smtClean="0"/>
              <a:t>29.01.2020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43388-A1C4-44BB-874C-36FCA4B0FE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1887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DE006-65DE-49C8-9DBA-001A51406482}" type="datetimeFigureOut">
              <a:rPr lang="ru-RU" smtClean="0"/>
              <a:t>29.01.2020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43388-A1C4-44BB-874C-36FCA4B0FE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8221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DE006-65DE-49C8-9DBA-001A51406482}" type="datetimeFigureOut">
              <a:rPr lang="ru-RU" smtClean="0"/>
              <a:t>29.01.2020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43388-A1C4-44BB-874C-36FCA4B0FE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766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DE006-65DE-49C8-9DBA-001A51406482}" type="datetimeFigureOut">
              <a:rPr lang="ru-RU" smtClean="0"/>
              <a:t>29.01.2020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43388-A1C4-44BB-874C-36FCA4B0FE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8961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DE006-65DE-49C8-9DBA-001A51406482}" type="datetimeFigureOut">
              <a:rPr lang="ru-RU" smtClean="0"/>
              <a:t>29.01.2020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43388-A1C4-44BB-874C-36FCA4B0FE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3561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DE006-65DE-49C8-9DBA-001A51406482}" type="datetimeFigureOut">
              <a:rPr lang="ru-RU" smtClean="0"/>
              <a:t>29.01.2020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43388-A1C4-44BB-874C-36FCA4B0FE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41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8DE006-65DE-49C8-9DBA-001A51406482}" type="datetimeFigureOut">
              <a:rPr lang="ru-RU" smtClean="0"/>
              <a:t>29.01.2020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043388-A1C4-44BB-874C-36FCA4B0FE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7437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Встреча с инспектором ГИБДД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17903" y="5949280"/>
            <a:ext cx="4136504" cy="550912"/>
          </a:xfrm>
        </p:spPr>
        <p:txBody>
          <a:bodyPr>
            <a:normAutofit/>
          </a:bodyPr>
          <a:lstStyle/>
          <a:p>
            <a:pPr algn="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Руководитель: Журавлева С.Г.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9072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79028\Desktop\встреча с инспектором\1ILAEFd8e6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18000"/>
            <a:ext cx="2430000" cy="32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79028\Desktop\встреча с инспектором\3qHkDUVaWO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4000" y="3612914"/>
            <a:ext cx="2430000" cy="32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79028\Desktop\встреча с инспектором\7N3_QE1QMi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4000" y="-17899"/>
            <a:ext cx="2430000" cy="32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79028\Desktop\встреча с инспектором\cgf7eaDDrZk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5" y="0"/>
            <a:ext cx="2430000" cy="32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79028\Desktop\встреча с инспектором\wI0fiWEJrjQ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0"/>
            <a:ext cx="2430000" cy="32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79028\Desktop\встреча с инспектором\WJgCXuPT_-E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7887" y="3609078"/>
            <a:ext cx="2430000" cy="32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250667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9</Words>
  <Application>Microsoft Office PowerPoint</Application>
  <PresentationFormat>Экран (4:3)</PresentationFormat>
  <Paragraphs>2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Встреча с инспектором ГИБДД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Встреча с инспектором ГИБДД</dc:title>
  <dc:creator>79028341670</dc:creator>
  <cp:lastModifiedBy>79028341670</cp:lastModifiedBy>
  <cp:revision>1</cp:revision>
  <dcterms:created xsi:type="dcterms:W3CDTF">2020-01-29T09:31:16Z</dcterms:created>
  <dcterms:modified xsi:type="dcterms:W3CDTF">2020-01-29T09:39:56Z</dcterms:modified>
</cp:coreProperties>
</file>