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Уважаемые родители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(законные представители)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 целях профилактики детского дорожного транспортного травматизма и обеспечения у детей формирования навыков и знаний по соблюдению Правил дорожного движения, просим Вас ознакомиться с данными памятками и поговорить об этом с Вашими детьми! </a:t>
            </a:r>
          </a:p>
        </p:txBody>
      </p:sp>
      <p:pic>
        <p:nvPicPr>
          <p:cNvPr id="2050" name="Picture 2" descr="https://prikolnye-kartinki.ru/img/picture/Nov/07/8cc708e8bcd8dd56f43d7f6f65f12fc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320480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9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675456"/>
            <a:ext cx="7772400" cy="178010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onstantia" panose="02030602050306030303" pitchFamily="18" charset="0"/>
              </a:rPr>
              <a:t>ПАМЯТКА ДЛЯ РОДИТЕЛЕЙ ПО ПРАВИЛАМ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08912" cy="55446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1.Необходимо </a:t>
            </a:r>
            <a:r>
              <a:rPr lang="ru-RU" dirty="0">
                <a:solidFill>
                  <a:srgbClr val="002060"/>
                </a:solidFill>
              </a:rPr>
              <a:t>учить детей не только соблюдать правила дорожного движения, но и с самого раннего возраста учить их наблюдать и ориентироваться. Необходимо учитывать, что основной способ формирования навыков поведения – наблюдение, подражание взрослым и, прежде всего родителям. Многие родители, не понимая этого, личным примером обучают детей неправильному поведению. 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. Находясь с ребенком на проезжей части дороги, не спешите, переходить дорогу. Иначе Вы научите спешить там, где надо наблюдать и обеспечить безопасность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. Не посылайте ребенка переходить или перебегать дорогу впереди вас – этим Вы обучаете его идти через дорогу, не глядя по сторонам. Маленького ребенка надо крепко держать за руку, быть готовым удержать при попытке вырваться – это типичная причина несчастных случаев.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4</a:t>
            </a:r>
            <a:r>
              <a:rPr lang="ru-RU" dirty="0">
                <a:solidFill>
                  <a:srgbClr val="002060"/>
                </a:solidFill>
              </a:rPr>
              <a:t>. Учите ребенка смотреть. У ребенка должен быть выработан твердый навык: прежде чем сделать первый шаг с тротуара, он поворачивает голову и осматривает дорогу во всех направлениях. Это должно быть доведено до автоматизма. 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5</a:t>
            </a:r>
            <a:r>
              <a:rPr lang="ru-RU" dirty="0">
                <a:solidFill>
                  <a:srgbClr val="002060"/>
                </a:solidFill>
              </a:rPr>
              <a:t>. Учите ребенка замечать машину. Иногда ребенок не замечает машину или мотоцикл издалека. Научите его всматриваться вдаль, быстро замечать машину. 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6</a:t>
            </a:r>
            <a:r>
              <a:rPr lang="ru-RU" dirty="0">
                <a:solidFill>
                  <a:srgbClr val="002060"/>
                </a:solidFill>
              </a:rPr>
              <a:t>. Учите ребенка оценивать скорость и направление будущего движения машины. Научите ребенка определять, какая машина едет прямо и какая готовится к повороту. 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7</a:t>
            </a:r>
            <a:r>
              <a:rPr lang="ru-RU" dirty="0">
                <a:solidFill>
                  <a:srgbClr val="002060"/>
                </a:solidFill>
              </a:rPr>
              <a:t>. Твердо усвойте сами и научите ребенка, что входить в любой вид транспорта и выходить из него можно только тогда, когда он стоит. Объясните ребенку, почему нельзя прыгать на ходу</a:t>
            </a:r>
          </a:p>
        </p:txBody>
      </p:sp>
    </p:spTree>
    <p:extLst>
      <p:ext uri="{BB962C8B-B14F-4D97-AF65-F5344CB8AC3E}">
        <p14:creationId xmlns:p14="http://schemas.microsoft.com/office/powerpoint/2010/main" val="41280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196753"/>
            <a:ext cx="7408333" cy="38164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Не спешите, не переходите дорогу размеренным шагом.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Выходя на проезжую часть дороги, прекратите разговаривать – ребенок должен привыкнуть, что при переходе дорогу нужно сосредотачиваться.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Не переходите дорогу на красный или желтый сигнал светофора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Переходите дорогу только в установленных местах</a:t>
            </a:r>
            <a:r>
              <a:rPr lang="ru-RU" dirty="0" smtClean="0"/>
              <a:t>.  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Из автобуса, троллейбуса, трамвая, такси выходите первыми. В противном случае ребенок может упасть или побежать на проезжую часть дороги.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Привлекайте ребенка к участию в ваших наблюдениях за обстановкой на дороге: показывайте ему те машины, которые готовятся поворачивать, едут с большой скоростью и т.д.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Не выходите с ребенком из-за машины, кустов, не осмотрев предварительно дороги, - это типичная ошибка, и нельзя допускать, чтобы дети ее повторяли.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</a:t>
            </a:r>
            <a:r>
              <a:rPr lang="ru-RU" dirty="0"/>
              <a:t>. Не разрешайте детям играть вблизи дорог и на проезжей части улицы.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nstantia" panose="02030602050306030303" pitchFamily="18" charset="0"/>
              </a:rPr>
              <a:t>ПАМЯТКА ДЛЯ РОДИТЕЛЕЙ ПО ОБУЧЕНИЮ ПРАВИЛ ДОРОЖНОГО ДВИЖЕНИЯ </a:t>
            </a:r>
          </a:p>
        </p:txBody>
      </p:sp>
      <p:pic>
        <p:nvPicPr>
          <p:cNvPr id="4098" name="Picture 2" descr="C:\Users\acer\Desktop\1026260227-e1591199686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2" y="4869160"/>
            <a:ext cx="737163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890054"/>
            <a:ext cx="7772400" cy="178010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nstantia" panose="02030602050306030303" pitchFamily="18" charset="0"/>
              </a:rPr>
              <a:t>«Обучение детей наблюдательности на улице»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7704856" cy="576064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на улице с ребенком, крепко держите его за руку.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определять: нет ли опасности приближающегося транспорта. Если у подъезда дома есть движение транспорта, обратите на это его внимание. Вместе с ним посмотрите: не приближается ли транспорт.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При движении по тротуару придерживайтесь стороны подальше от проезжей части. Взрослый должен находиться со стороны проезжей части.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Приучите ребенка, идя по тротуару, внимательно наблюдать за выездом автомобилей из арок дворов и поворотами транспорта на перекрестках.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При переходе проезжей части дороги остановитесь и осмотритесь по сторонам. Показывайте ребенку следующие действия по осмотру дороги: поворот головы налево, направо, еще раз налево. Дойдя до разделительной линии, делайте вместе с ним поворот головы направо. Если нет движения транспорта, продолжайте переход, не останавливаясь, а если есть – остановитесь на линии и пропустите транспорт, держа ребенка за руку.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7772400" cy="1780108"/>
          </a:xfrm>
        </p:spPr>
        <p:txBody>
          <a:bodyPr>
            <a:no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9"/>
            <a:ext cx="7920880" cy="3240360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. - Учите ребенка всматриваться вдаль, пропускать приближающийся транспорт.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7. - Наблюдая 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когда большая машина проедет, и убедиться в отсутствии скрытой опасности.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8. - Не выходите с ребенком на проезжую часть из-за каких-либо препятствий: стоящих автомобилей, кустов, закрывающих обзор проезжей части.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9. - Переходите проезжую часть не наискосок, а прямо, строго перпендикулярно. Ребенок должен понимать, что это делается для лучшего наблюдения за движением транспорта.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10. - Переходите проезжую часть только на зеленый сигнал светофора. Объясняйте ребенку, что переходить дорогу на зеленый мигающий сигнал нельзя. Он горит всего три секунды, можно попасть в ДТП.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11. - Помните, что ребенок обучается движению по улице, прежде всего на вашем примере, приобретая собственный опыт</a:t>
            </a:r>
            <a:endParaRPr lang="ru-RU" dirty="0"/>
          </a:p>
        </p:txBody>
      </p:sp>
      <p:pic>
        <p:nvPicPr>
          <p:cNvPr id="5122" name="Picture 2" descr="C:\Users\acer\Desktop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60851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675456"/>
            <a:ext cx="7772400" cy="178010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onstantia" panose="02030602050306030303" pitchFamily="18" charset="0"/>
              </a:rPr>
              <a:t>Памятка для родителей-водителей </a:t>
            </a:r>
            <a:r>
              <a:rPr lang="ru-RU" sz="2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Constantia" panose="02030602050306030303" pitchFamily="18" charset="0"/>
              </a:rPr>
              <a:t>Правила перевозки детей в автомобиле»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6400800" cy="1473200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Всегда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</a:t>
            </a: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).</a:t>
            </a:r>
          </a:p>
          <a:p>
            <a:pPr marL="342900" indent="-34290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2. Дети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 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42900" indent="-342900" algn="l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3.Учите </a:t>
            </a:r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</a:rPr>
              <a:t>ребенка правильному выходу из автомобиля через правую дверь, которая находится со стороны тротуара. </a:t>
            </a:r>
            <a:endParaRPr lang="ru-RU" sz="1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6146" name="Picture 2" descr="C:\Users\acer\Desktop\deti_v_avt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3529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801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МАМЫ И ПАПЫ, БАБУШКИ И ДЕДУШКИ! </a:t>
            </a: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Отнеситесь </a:t>
            </a:r>
            <a:r>
              <a:rPr lang="ru-RU" sz="2000" dirty="0">
                <a:solidFill>
                  <a:srgbClr val="FF0000"/>
                </a:solidFill>
                <a:latin typeface="Constantia" panose="02030602050306030303" pitchFamily="18" charset="0"/>
              </a:rPr>
              <a:t>ответственно к нашим советам. Ведь от Вашей культуры поведения на улице, в общественном транспорте, от Вашего уважения правил дорожного движения зависит жизнь и здоровье Вашего ребенка!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cer\Desktop\8691837ab97258b08a3726063e13b08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115" y="-171400"/>
            <a:ext cx="7772400" cy="178010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cer\Desktop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03" y="1734784"/>
            <a:ext cx="6721425" cy="50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</TotalTime>
  <Words>786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Уважаемые родители (законные представители)</vt:lpstr>
      <vt:lpstr>ПАМЯТКА ДЛЯ РОДИТЕЛЕЙ ПО ПРАВИЛАМ ДОРОЖНОГО ДВИЖЕНИЯ</vt:lpstr>
      <vt:lpstr>ПАМЯТКА ДЛЯ РОДИТЕЛЕЙ ПО ОБУЧЕНИЮ ПРАВИЛ ДОРОЖНОГО ДВИЖЕНИЯ </vt:lpstr>
      <vt:lpstr>«Обучение детей наблюдательности на улице»</vt:lpstr>
      <vt:lpstr>Презентация PowerPoint</vt:lpstr>
      <vt:lpstr>Памятка для родителей-водителей  «Правила перевозки детей в автомобиле»</vt:lpstr>
      <vt:lpstr>МАМЫ И ПАПЫ, БАБУШКИ И ДЕДУШКИ!  Отнеситесь ответственно к нашим советам. Ведь от Вашей культуры поведения на улице, в общественном транспорте, от Вашего уважения правил дорожного движения зависит жизнь и здоровье Вашего ребенка!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10</cp:revision>
  <dcterms:created xsi:type="dcterms:W3CDTF">2021-06-01T10:35:41Z</dcterms:created>
  <dcterms:modified xsi:type="dcterms:W3CDTF">2021-06-01T12:14:43Z</dcterms:modified>
</cp:coreProperties>
</file>