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357339/b8fe0626-d01e-47f3-af64-37f5be1cd34c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" y="171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</a:rPr>
              <a:t>Познавательный досуг для средней и старшей </a:t>
            </a:r>
            <a:r>
              <a:rPr lang="ru-RU" sz="2400" b="1" i="1" dirty="0" smtClean="0">
                <a:latin typeface="Times New Roman"/>
                <a:ea typeface="Calibri"/>
              </a:rPr>
              <a:t>групп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ru-RU" sz="2400" b="1" i="1" dirty="0" smtClean="0">
              <a:latin typeface="Times New Roman"/>
              <a:ea typeface="Calibri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</a:rPr>
              <a:t> 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</a:rPr>
              <a:t>«</a:t>
            </a:r>
            <a:r>
              <a:rPr lang="ru-RU" sz="2400" b="1" i="1" dirty="0">
                <a:latin typeface="Times New Roman"/>
                <a:ea typeface="Calibri"/>
              </a:rPr>
              <a:t>Гном - </a:t>
            </a:r>
            <a:r>
              <a:rPr lang="ru-RU" sz="2400" b="1" i="1" dirty="0" err="1">
                <a:latin typeface="Times New Roman"/>
                <a:ea typeface="Calibri"/>
              </a:rPr>
              <a:t>гномыч</a:t>
            </a:r>
            <a:r>
              <a:rPr lang="ru-RU" sz="2400" b="1" i="1" dirty="0">
                <a:latin typeface="Times New Roman"/>
                <a:ea typeface="Calibri"/>
              </a:rPr>
              <a:t>» </a:t>
            </a:r>
            <a:endParaRPr lang="ru-RU" sz="2400" b="1" i="1" dirty="0">
              <a:effectLst/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/>
          <a:stretch/>
        </p:blipFill>
        <p:spPr bwMode="auto">
          <a:xfrm rot="5400000">
            <a:off x="4081224" y="1564860"/>
            <a:ext cx="50566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4053" r="46701" b="20625"/>
          <a:stretch/>
        </p:blipFill>
        <p:spPr bwMode="auto">
          <a:xfrm>
            <a:off x="157986" y="1772816"/>
            <a:ext cx="4095739" cy="375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90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57339/b8fe0626-d01e-47f3-af64-37f5be1cd34c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b="23030"/>
          <a:stretch/>
        </p:blipFill>
        <p:spPr bwMode="auto">
          <a:xfrm>
            <a:off x="1403648" y="3127902"/>
            <a:ext cx="7200800" cy="368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9" r="23275"/>
          <a:stretch/>
        </p:blipFill>
        <p:spPr bwMode="auto">
          <a:xfrm>
            <a:off x="995102" y="117540"/>
            <a:ext cx="4427537" cy="323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21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57339/b8fe0626-d01e-47f3-af64-37f5be1cd34c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5" b="10437"/>
          <a:stretch/>
        </p:blipFill>
        <p:spPr bwMode="auto">
          <a:xfrm>
            <a:off x="791580" y="30871"/>
            <a:ext cx="7560840" cy="3653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8" b="23992"/>
          <a:stretch/>
        </p:blipFill>
        <p:spPr bwMode="auto">
          <a:xfrm>
            <a:off x="395536" y="3665953"/>
            <a:ext cx="8583659" cy="3173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00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HP</cp:lastModifiedBy>
  <cp:revision>4</cp:revision>
  <dcterms:created xsi:type="dcterms:W3CDTF">2020-03-16T07:44:41Z</dcterms:created>
  <dcterms:modified xsi:type="dcterms:W3CDTF">2020-03-25T06:29:23Z</dcterms:modified>
</cp:coreProperties>
</file>