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3" r:id="rId3"/>
    <p:sldId id="264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7" r:id="rId12"/>
    <p:sldId id="265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3023F-7A04-4496-9326-A56700E3D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E6F664-1E95-46B9-AB1C-EDA42BCDC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DA6B8D-0B15-44E2-801A-AC931112A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9D94BD-939F-4470-B57D-7666EDEF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CE9F9B-7237-4D20-9EF8-7CA321CC5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86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54EAA-AB69-4F3E-AA7E-E3FC8C39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0A896D-AE4F-470F-9B8F-B55E2FB5C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58D5E5-D07A-4DF4-94E8-36A6D3A1D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9DC05A-3BA7-404C-B4BC-A3DA234C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44296C-44E2-4F04-9BB0-AF7DECE3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26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CAB1B4-27AB-4D26-9AFB-80C97EB2B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E7FB66-C2AC-4F54-9039-8E50AEAAC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2927C4-D767-4FC9-AAE5-477EAD58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556515-0026-4093-90A7-C21C5B809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F1240-AF3F-4C46-9952-A6306C219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6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0E7708-AD37-4CAC-8542-6357214D8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736500-D879-4E9C-9F40-9AAC0A69E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3DE5BB-A205-4F50-A410-1A3D9554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B68C06-5582-430A-8B13-5490EFFB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2058D-809D-4C70-AF52-AAA34131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6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25E9D-CCE7-40DC-B7C6-778006D4A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20A804-9394-4CBC-A47D-49984B602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FCBE65-B19F-47CA-B3AA-28715E64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8F5546-8E45-4E1E-94BE-A83A8F3A6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45C926-FDDF-40A7-9863-7B0FCC4F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30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AF5B8-7178-4611-B367-BC081EC3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4B76A2-5CDD-4701-8290-C4755F512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077E32-A544-40D5-8386-7A89CFDB0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7B1F8C-E1B9-48EF-A012-CA0913EF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727F20-C361-4167-9991-EEE7B0CCE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36F8F4-1345-45EE-B17E-F395E164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09946-4B29-4C0F-AF46-BD2F0A5C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8837E7-881E-436A-9820-F0D063A40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AE6D74-58C5-4F5F-B8CA-40B7BE372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5CD598-5DDF-4B09-B1CD-D9BB7764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8CDCB0-DE47-4423-ACBC-AEC8961BA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C8908F-0424-4CAA-AF92-B19A108B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2AA6D1-CB61-49E8-9676-50D599FEB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527B20-B52E-4301-8A77-59CE0FE8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59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19091-63E3-4F18-92EE-943A896B5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A0E4E3-2CB0-4CB7-98A9-3292A906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2CDA72-ED56-4B97-8DFD-E2B0D3E3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9A17A4-CB6C-4430-8045-FEBAB784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29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FB4BDB-7C3D-4258-BC0B-CC5A36B6C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92E97D-23C7-40F5-BDB5-FB04F307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AC3B69-2766-4CCE-8998-E935D4471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679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D86AE-2F67-45EF-BD34-E15B2A7BD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B21A0C-6A08-4740-A19F-BA31BD21E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49EA3B-AC51-452A-A470-5E961DA19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ACD829-8FF0-475B-84FE-FA1C8DEF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2ECB61-0BA8-499B-901D-3BEBC31BF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20C773-0111-4241-87F9-B1D55378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19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8F5CC-7B90-49AE-ADDF-7FB5862C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C28CB-8EB2-4C61-A5AA-1E2BF43F07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01BF03-E2EF-4B60-B15D-4408C8C67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4FBA43-3814-45FE-A0B3-5C352CF8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7F8E94-3592-49AD-A1C1-356166F5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39C00C-2F6C-4027-8647-C081D669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8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30137-DBAA-4517-829E-5198DA46F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94950-BAD5-477A-AC54-272A7FC32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32099B-B6E4-4EF3-8988-5302C9DC3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E2ACB-60A8-44E4-A7F7-32DEFEC5750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EA7032-F3F6-4C77-A63C-D6511D808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0FD8EC-44E7-4E31-AA4D-793505392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903DD-2B3F-450D-AE5F-B3713BEC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7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96EF3-D964-4E9B-8564-1836435EA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err="1">
                <a:highlight>
                  <a:srgbClr val="FFFF00"/>
                </a:highlight>
              </a:rPr>
              <a:t>Эколята</a:t>
            </a:r>
            <a:r>
              <a:rPr lang="ru-RU" sz="5400" dirty="0">
                <a:highlight>
                  <a:srgbClr val="FFFF00"/>
                </a:highlight>
              </a:rPr>
              <a:t>-дошколята</a:t>
            </a:r>
          </a:p>
        </p:txBody>
      </p:sp>
      <p:pic>
        <p:nvPicPr>
          <p:cNvPr id="4" name="Picture 4" descr="картинка эколят">
            <a:extLst>
              <a:ext uri="{FF2B5EF4-FFF2-40B4-BE49-F238E27FC236}">
                <a16:creationId xmlns:a16="http://schemas.microsoft.com/office/drawing/2014/main" id="{CA64EC41-5E3E-4C95-B82F-B74DBC270A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17522" y="1690688"/>
            <a:ext cx="9743767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03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F49EB-D419-4E4F-A38C-582E4586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2131142" cy="6025843"/>
          </a:xfrm>
        </p:spPr>
        <p:txBody>
          <a:bodyPr vert="wordArtVert"/>
          <a:lstStyle/>
          <a:p>
            <a:pPr algn="ctr"/>
            <a:r>
              <a:rPr lang="ru-RU" b="1" dirty="0">
                <a:highlight>
                  <a:srgbClr val="FFFF00"/>
                </a:highlight>
                <a:latin typeface="Bahnschrift" panose="020B0502040204020203" pitchFamily="34" charset="0"/>
              </a:rPr>
              <a:t>Логотип</a:t>
            </a:r>
          </a:p>
        </p:txBody>
      </p:sp>
      <p:pic>
        <p:nvPicPr>
          <p:cNvPr id="4" name="Picture 4" descr="логотип">
            <a:extLst>
              <a:ext uri="{FF2B5EF4-FFF2-40B4-BE49-F238E27FC236}">
                <a16:creationId xmlns:a16="http://schemas.microsoft.com/office/drawing/2014/main" id="{F7A88CB9-47B7-41A7-8903-CEB4C7763B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93342" y="501445"/>
            <a:ext cx="5840361" cy="5400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90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F49EB-D419-4E4F-A38C-582E4586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2131142" cy="6025843"/>
          </a:xfr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</p:spPr>
        <p:txBody>
          <a:bodyPr vert="wordArtVert"/>
          <a:lstStyle/>
          <a:p>
            <a:pPr algn="ctr"/>
            <a:r>
              <a:rPr lang="ru-RU" b="1" dirty="0">
                <a:highlight>
                  <a:srgbClr val="FFFF00"/>
                </a:highlight>
                <a:latin typeface="Bahnschrift" panose="020B0502040204020203" pitchFamily="34" charset="0"/>
              </a:rPr>
              <a:t>клятва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9370019-2F6E-410B-9803-5665F0632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52402" y="151120"/>
            <a:ext cx="5866669" cy="653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67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2A1DE6AC-56C6-4E43-B95C-8363020BE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4593" y="267929"/>
            <a:ext cx="4953000" cy="6322142"/>
          </a:xfrm>
        </p:spPr>
        <p:txBody>
          <a:bodyPr anchor="ctr"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2800" b="1" dirty="0">
                <a:highlight>
                  <a:srgbClr val="FFFF00"/>
                </a:highlight>
              </a:rPr>
              <a:t>Гимн «</a:t>
            </a:r>
            <a:r>
              <a:rPr lang="ru-RU" sz="2800" b="1" dirty="0" err="1">
                <a:highlight>
                  <a:srgbClr val="FFFF00"/>
                </a:highlight>
              </a:rPr>
              <a:t>Эколят</a:t>
            </a:r>
            <a:r>
              <a:rPr lang="ru-RU" sz="2800" b="1" dirty="0">
                <a:highlight>
                  <a:srgbClr val="FFFF00"/>
                </a:highlight>
              </a:rPr>
              <a:t> – молодых защитников природы»</a:t>
            </a:r>
          </a:p>
          <a:p>
            <a:pPr marL="0" indent="0" algn="ctr">
              <a:buNone/>
            </a:pPr>
            <a:r>
              <a:rPr lang="ru-RU" sz="2800" b="1" dirty="0">
                <a:highlight>
                  <a:srgbClr val="FFFF00"/>
                </a:highlight>
              </a:rPr>
              <a:t>Автор: Зотова Татьяна Владимировна</a:t>
            </a:r>
          </a:p>
          <a:p>
            <a:pPr marL="0" indent="0" algn="ctr">
              <a:buNone/>
            </a:pPr>
            <a:r>
              <a:rPr lang="ru-RU" sz="2800" b="1" i="1" dirty="0">
                <a:highlight>
                  <a:srgbClr val="FFFF00"/>
                </a:highlight>
              </a:rPr>
              <a:t>Куплет: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Ярко светит солнце в чистом небе,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Весело в горах журчат ручьи,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На опушке леса возле ели,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Трели звонко тянут соловьи.</a:t>
            </a:r>
          </a:p>
          <a:p>
            <a:pPr marL="0" indent="0" algn="ctr">
              <a:buNone/>
            </a:pPr>
            <a:r>
              <a:rPr lang="ru-RU" sz="2800" b="1" dirty="0">
                <a:highlight>
                  <a:srgbClr val="FFFF00"/>
                </a:highlight>
              </a:rPr>
              <a:t>Красотой Природа нас пленяет,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Силы, вдохновение дает,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Чудесами сильно удивляет,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Но лишь тех, ее кто бережет!</a:t>
            </a:r>
          </a:p>
          <a:p>
            <a:pPr marL="0" indent="0" algn="ctr">
              <a:buNone/>
            </a:pPr>
            <a:r>
              <a:rPr lang="ru-RU" sz="2800" b="1" i="1" dirty="0">
                <a:highlight>
                  <a:srgbClr val="FFFF00"/>
                </a:highlight>
              </a:rPr>
              <a:t>Припев: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Мы </a:t>
            </a:r>
            <a:r>
              <a:rPr lang="ru-RU" sz="2800" b="1" dirty="0" err="1">
                <a:highlight>
                  <a:srgbClr val="FFFF00"/>
                </a:highlight>
              </a:rPr>
              <a:t>Эколята</a:t>
            </a:r>
            <a:r>
              <a:rPr lang="ru-RU" sz="2800" b="1" dirty="0">
                <a:highlight>
                  <a:srgbClr val="FFFF00"/>
                </a:highlight>
              </a:rPr>
              <a:t> – природы защитники,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Животных, растений большие друзья,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Богатства земли молодые наследники,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На страже природы стоим ты и я!</a:t>
            </a:r>
          </a:p>
          <a:p>
            <a:pPr marL="0" indent="0" algn="ctr">
              <a:buNone/>
            </a:pPr>
            <a:r>
              <a:rPr lang="ru-RU" sz="2800" b="1" dirty="0">
                <a:highlight>
                  <a:srgbClr val="FFFF00"/>
                </a:highlight>
              </a:rPr>
              <a:t>Мы </a:t>
            </a:r>
            <a:r>
              <a:rPr lang="ru-RU" sz="2800" b="1" dirty="0" err="1">
                <a:highlight>
                  <a:srgbClr val="FFFF00"/>
                </a:highlight>
              </a:rPr>
              <a:t>Эколята</a:t>
            </a:r>
            <a:r>
              <a:rPr lang="ru-RU" sz="2800" b="1" dirty="0">
                <a:highlight>
                  <a:srgbClr val="FFFF00"/>
                </a:highlight>
              </a:rPr>
              <a:t> – природы защитники,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Животных, растений большие друзья,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Оберегаем и любим природу,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Чтобы жизнь сохранить на планете Земля.</a:t>
            </a:r>
          </a:p>
          <a:p>
            <a:pPr marL="0" indent="0" algn="ctr">
              <a:buNone/>
            </a:pPr>
            <a:r>
              <a:rPr lang="ru-RU" sz="2800" b="1" i="1" dirty="0">
                <a:highlight>
                  <a:srgbClr val="FFFF00"/>
                </a:highlight>
              </a:rPr>
              <a:t>Куплет: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Оглянись вокруг и ты увидишь,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Каждый день наполнен волшебством,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Радуга, туман и белый иней,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Или дождик за твоим окном.</a:t>
            </a:r>
          </a:p>
          <a:p>
            <a:pPr marL="0" indent="0" algn="ctr">
              <a:buNone/>
            </a:pPr>
            <a:r>
              <a:rPr lang="ru-RU" sz="2800" b="1" dirty="0">
                <a:highlight>
                  <a:srgbClr val="FFFF00"/>
                </a:highlight>
              </a:rPr>
              <a:t>Бесценный дар надежно охраняем,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Природы тишину, ее покой,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Если искренне природу любим,</a:t>
            </a:r>
            <a:br>
              <a:rPr lang="ru-RU" sz="2800" b="1" dirty="0">
                <a:highlight>
                  <a:srgbClr val="FFFF00"/>
                </a:highlight>
              </a:rPr>
            </a:br>
            <a:r>
              <a:rPr lang="ru-RU" sz="2800" b="1" dirty="0">
                <a:highlight>
                  <a:srgbClr val="FFFF00"/>
                </a:highlight>
              </a:rPr>
              <a:t>Значит, любим Родину с тобой.</a:t>
            </a:r>
          </a:p>
          <a:p>
            <a:pPr marL="0" indent="0" algn="ctr">
              <a:buNone/>
            </a:pPr>
            <a:r>
              <a:rPr lang="ru-RU" sz="2800" b="1" i="1" dirty="0">
                <a:highlight>
                  <a:srgbClr val="FFFF00"/>
                </a:highlight>
              </a:rPr>
              <a:t>Припев:</a:t>
            </a: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6E831C-1B22-4CAC-B98F-78D1723A8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35198"/>
            <a:ext cx="7212703" cy="395487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8C01F14-F709-400C-AC03-B3432564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75734" cy="3362633"/>
          </a:xfrm>
        </p:spPr>
        <p:txBody>
          <a:bodyPr vert="wordArtVert"/>
          <a:lstStyle/>
          <a:p>
            <a:pPr algn="ctr"/>
            <a:r>
              <a:rPr lang="ru-RU" b="1" dirty="0">
                <a:highlight>
                  <a:srgbClr val="FFFF00"/>
                </a:highlight>
                <a:latin typeface="Bahnschrift" panose="020B0502040204020203" pitchFamily="34" charset="0"/>
              </a:rPr>
              <a:t>гимн</a:t>
            </a:r>
          </a:p>
        </p:txBody>
      </p:sp>
      <p:pic>
        <p:nvPicPr>
          <p:cNvPr id="11" name="Гимн Эколят - (плюс) (www.hotplayer.ru)">
            <a:hlinkClick r:id="" action="ppaction://media"/>
            <a:extLst>
              <a:ext uri="{FF2B5EF4-FFF2-40B4-BE49-F238E27FC236}">
                <a16:creationId xmlns:a16="http://schemas.microsoft.com/office/drawing/2014/main" id="{528A3928-0541-41E8-B208-6EC554590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938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1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спасибо завнимание">
            <a:extLst>
              <a:ext uri="{FF2B5EF4-FFF2-40B4-BE49-F238E27FC236}">
                <a16:creationId xmlns:a16="http://schemas.microsoft.com/office/drawing/2014/main" id="{D41B3D26-3A7E-47D5-8F5C-251198E8DD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77729" y="459658"/>
            <a:ext cx="7236542" cy="593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692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14FEF-475E-4BFD-839D-5F9767967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0" y="245806"/>
            <a:ext cx="10785987" cy="122903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000" b="1" dirty="0"/>
            </a:br>
            <a:r>
              <a:rPr lang="ru-RU" sz="4000" b="1" dirty="0">
                <a:highlight>
                  <a:srgbClr val="FFFF00"/>
                </a:highlight>
              </a:rPr>
              <a:t>Тема: ПРОЕКТ ЭКОЛЯТА-ДОШКОЛЯТА, </a:t>
            </a:r>
            <a:br>
              <a:rPr lang="ru-RU" sz="4000" b="1" dirty="0">
                <a:highlight>
                  <a:srgbClr val="FFFF00"/>
                </a:highlight>
              </a:rPr>
            </a:br>
            <a:r>
              <a:rPr lang="ru-RU" sz="4000" b="1" dirty="0">
                <a:highlight>
                  <a:srgbClr val="FFFF00"/>
                </a:highlight>
              </a:rPr>
              <a:t>ЭКОЛЯТА, МОЛОДЫЕ ЗАЩИТНИКИ ПРИРОДЫ</a:t>
            </a:r>
            <a:br>
              <a:rPr lang="ru-RU" sz="4000" b="1" dirty="0"/>
            </a:br>
            <a:endParaRPr lang="ru-RU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454C003-F66B-41E8-9EC5-1676539FC4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56579" y="1720645"/>
            <a:ext cx="8078842" cy="460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590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311AF35-796A-4CE1-A5CC-B2B7B6249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01445"/>
            <a:ext cx="10626213" cy="5675518"/>
          </a:xfr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indent="0" algn="ctr">
              <a:buNone/>
            </a:pPr>
            <a:r>
              <a:rPr lang="ru-RU" sz="2800" b="1" i="1" dirty="0">
                <a:highlight>
                  <a:srgbClr val="FFFF00"/>
                </a:highlight>
              </a:rPr>
              <a:t>Проект «</a:t>
            </a:r>
            <a:r>
              <a:rPr lang="ru-RU" sz="2800" b="1" i="1" dirty="0" err="1">
                <a:highlight>
                  <a:srgbClr val="FFFF00"/>
                </a:highlight>
              </a:rPr>
              <a:t>Эколята</a:t>
            </a:r>
            <a:r>
              <a:rPr lang="ru-RU" sz="2800" b="1" i="1" dirty="0">
                <a:highlight>
                  <a:srgbClr val="FFFF00"/>
                </a:highlight>
              </a:rPr>
              <a:t>-Дошколята»</a:t>
            </a:r>
            <a:r>
              <a:rPr lang="ru-RU" sz="2800" dirty="0">
                <a:highlight>
                  <a:srgbClr val="FFFF00"/>
                </a:highlight>
              </a:rPr>
              <a:t>  направлен на формирование у детей дошкольного возраста экологической культуры и культуры </a:t>
            </a:r>
            <a:r>
              <a:rPr lang="ru-RU" sz="2800" dirty="0" err="1">
                <a:highlight>
                  <a:srgbClr val="FFFF00"/>
                </a:highlight>
              </a:rPr>
              <a:t>природолюбия</a:t>
            </a:r>
            <a:r>
              <a:rPr lang="ru-RU" sz="2800" dirty="0">
                <a:highlight>
                  <a:srgbClr val="FFFF00"/>
                </a:highlight>
              </a:rPr>
              <a:t>.</a:t>
            </a:r>
          </a:p>
          <a:p>
            <a:pPr marL="0" indent="0" algn="ctr">
              <a:buNone/>
            </a:pPr>
            <a:r>
              <a:rPr lang="ru-RU" sz="2800" b="1" i="1" dirty="0">
                <a:highlight>
                  <a:srgbClr val="FFFF00"/>
                </a:highlight>
              </a:rPr>
              <a:t>Природа</a:t>
            </a:r>
            <a:r>
              <a:rPr lang="ru-RU" sz="2800" b="1" i="1" dirty="0"/>
              <a:t> </a:t>
            </a:r>
            <a:r>
              <a:rPr lang="ru-RU" sz="2800" dirty="0"/>
              <a:t>– не только среда обитания, но и родная сторона, Родина. Необходимо посеять и взрастить в душе ребёнка семена любви к родной природе, к родному дому и семье, к истории и культуре страны, созданной трудами родных и близких людей, тех, кого зовут соотечественниками. Под культурой </a:t>
            </a:r>
            <a:r>
              <a:rPr lang="ru-RU" sz="2800" dirty="0" err="1"/>
              <a:t>природолюбия</a:t>
            </a:r>
            <a:r>
              <a:rPr lang="ru-RU" sz="2800" dirty="0"/>
              <a:t> понимается сфера духовной культуры, организации и развития жизнедеятельности, обеспечивающая сохранение и обогащение позитивного опыта познания и взаимодействия человека и природы, накопленного в процессе естественного и общественного развития.</a:t>
            </a:r>
          </a:p>
          <a:p>
            <a:pPr marL="0" indent="0" algn="ctr">
              <a:buNone/>
            </a:pPr>
            <a:r>
              <a:rPr lang="ru-RU" sz="2800" b="1" i="1" dirty="0" err="1">
                <a:highlight>
                  <a:srgbClr val="FFFF00"/>
                </a:highlight>
              </a:rPr>
              <a:t>Природолюбие</a:t>
            </a:r>
            <a:r>
              <a:rPr lang="ru-RU" sz="2800" i="1" dirty="0"/>
              <a:t> </a:t>
            </a:r>
            <a:r>
              <a:rPr lang="ru-RU" sz="2800" dirty="0"/>
              <a:t>помогает осознать, что каждый ребёнок является личностью, от деятельности которой зависит судьба будущих поколений.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99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B2B318-E87F-470F-8283-5766D52E9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1819" y="265471"/>
            <a:ext cx="10666052" cy="1899761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Подружиться с Природой, понять и полюбить её помогут тебе весёлые сказочные герои “</a:t>
            </a:r>
            <a:r>
              <a:rPr lang="ru-RU" b="1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Эколята</a:t>
            </a:r>
            <a:r>
              <a:rPr lang="ru-RU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” – друзья и защитники Природы. Они родились в лесу, знают про него всё или почти всё. У них много друзей, приятелей и просто знакомых. Конечно, как и все дети, они иногда любят пошалить.</a:t>
            </a:r>
          </a:p>
          <a:p>
            <a:endParaRPr lang="ru-RU" b="1" i="1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F5A938-9E30-4738-ADA0-4B49515C8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592" y="2072288"/>
            <a:ext cx="7729374" cy="452024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05ECF4-E4DA-4D9B-A8DB-DA51CC195DB7}"/>
              </a:ext>
            </a:extLst>
          </p:cNvPr>
          <p:cNvSpPr txBox="1">
            <a:spLocks/>
          </p:cNvSpPr>
          <p:nvPr/>
        </p:nvSpPr>
        <p:spPr>
          <a:xfrm>
            <a:off x="-245860" y="1082843"/>
            <a:ext cx="1710547" cy="5124676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highlight>
                  <a:srgbClr val="FFFF00"/>
                </a:highlight>
                <a:latin typeface="Bahnschrift" panose="020B0502040204020203" pitchFamily="34" charset="0"/>
              </a:rPr>
              <a:t>Содержание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784126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51A53-E517-447E-95A0-A34F09FCE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928" y="569341"/>
            <a:ext cx="5694872" cy="552998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ru-RU" sz="2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ru-RU" sz="2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ru-RU" sz="2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r>
              <a:rPr lang="ru-RU" sz="27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Давайте познакомимся с ними поближе. </a:t>
            </a:r>
            <a:br>
              <a:rPr lang="ru-RU" sz="27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br>
              <a:rPr lang="ru-RU" sz="27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r>
              <a:rPr lang="ru-RU" sz="27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Итак, самым озорным и шкодливым, без сомнения, является Шалун. </a:t>
            </a:r>
            <a:br>
              <a:rPr lang="ru-RU" sz="27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r>
              <a:rPr lang="ru-RU" sz="27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Он любит веселые игры, которых знает великое множество. Он все время стремится узнать что-то новое и неизвестное, его жёлтая шапочка с торчащим дубовым листочком постоянно мелькает то тут, то там. </a:t>
            </a:r>
            <a:br>
              <a:rPr lang="ru-RU" sz="27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r>
              <a:rPr lang="ru-RU" sz="27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К своей яркой шапочке Шалун подобрал синие башмачки, перчатки и шарфик.</a:t>
            </a:r>
            <a:br>
              <a:rPr lang="ru-RU" sz="27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br>
              <a:rPr lang="ru-RU" sz="27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r>
              <a:rPr lang="ru-RU" sz="2400" b="1" i="0" dirty="0">
                <a:solidFill>
                  <a:srgbClr val="FF6600"/>
                </a:solidFill>
                <a:effectLst/>
                <a:latin typeface="helvetica" panose="020B0604020202020204" pitchFamily="34" charset="0"/>
              </a:rPr>
              <a:t> </a:t>
            </a:r>
            <a:br>
              <a:rPr lang="ru-RU" sz="2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ru-RU" sz="2200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</a:br>
            <a:endParaRPr lang="ru-RU" sz="22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A17C9A9-A6DB-45A7-85C7-788A0226D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569341"/>
            <a:ext cx="4502988" cy="552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48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E38269-6AFB-46B2-A971-17788112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653" y="442761"/>
            <a:ext cx="5555411" cy="5612981"/>
          </a:xfrm>
        </p:spPr>
        <p:txBody>
          <a:bodyPr>
            <a:noAutofit/>
          </a:bodyPr>
          <a:lstStyle/>
          <a:p>
            <a:pPr algn="ctr"/>
            <a:r>
              <a:rPr lang="ru-RU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Младшего брата-жёлудя, </a:t>
            </a:r>
            <a:br>
              <a:rPr lang="ru-RU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который носит оранжевую шапочку, темно-розовые ботинки, зеленые перчатки и такого же цвета воротничок из дубовых листьев, бордовый пояс, зовут Тихоней. Он и вправду довольно тихий и скромный, даже скорее стеснительный. Но это нисколько не мешает ему всячески поддерживать старшего брата – Шалуна – не только во всех его проказах, но и полезных делах. </a:t>
            </a:r>
            <a:br>
              <a:rPr lang="ru-RU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А ещё Тихоня очень любит цветы, поэтому перед домиком </a:t>
            </a:r>
            <a:r>
              <a:rPr lang="ru-RU" sz="2400" b="0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геройчиков</a:t>
            </a:r>
            <a:r>
              <a:rPr lang="ru-RU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 он разбил чудесный цветник.</a:t>
            </a:r>
            <a:endParaRPr lang="ru-RU" sz="2400" dirty="0">
              <a:highlight>
                <a:srgbClr val="FFFF00"/>
              </a:highligh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24D2DD-BF42-489B-9049-640A74B843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60" y="842214"/>
            <a:ext cx="4428907" cy="53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698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4F546-035B-4EE1-AF43-FC39946E2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786887" cy="5518090"/>
          </a:xfrm>
        </p:spPr>
        <p:txBody>
          <a:bodyPr>
            <a:no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У малышей-желудей есть подруга – веселая и общительна Елочка. Она носит бордовую шапочку и такие же башмачки, желтые перчатки и маленькую брошку-шишечку на платье.</a:t>
            </a:r>
            <a:br>
              <a:rPr lang="ru-RU" sz="28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r>
              <a:rPr lang="ru-RU" sz="28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 Она часто заходит к малышам в гости, чтобы поиграть, поговорить о том, о сём.</a:t>
            </a:r>
            <a:endParaRPr lang="ru-RU" sz="2800" dirty="0">
              <a:highlight>
                <a:srgbClr val="FFFF00"/>
              </a:highlight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25A1614-7B07-41E5-A026-98C015E1E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61517" y="824960"/>
            <a:ext cx="3875332" cy="531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0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F9456-70B9-4FD5-9632-A261A7F24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7499"/>
            <a:ext cx="6123317" cy="5509014"/>
          </a:xfrm>
        </p:spPr>
        <p:txBody>
          <a:bodyPr>
            <a:noAutofit/>
          </a:bodyPr>
          <a:lstStyle/>
          <a:p>
            <a:pPr algn="ctr"/>
            <a:r>
              <a:rPr lang="ru-RU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Самая серьёзная, пожалуй, Умница в розовой шапочке, с двумя забавными косичками.</a:t>
            </a:r>
            <a:br>
              <a:rPr lang="ru-RU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 Она носит зеленую юбочку, зеленый воротничок, желтые перчатки, темно-розовые башмачки. Умница много знает и рассказывает своим друзьям интересные истории, потому что любит читать. </a:t>
            </a:r>
            <a:br>
              <a:rPr lang="ru-RU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Нет-нет, только не надо думать, что она всегда поступает правильно и знает ответы на все вопросы. Просто из всех малышей она самая старшая, и это всё объясняет.</a:t>
            </a:r>
            <a:endParaRPr lang="ru-RU" sz="2400" dirty="0">
              <a:highlight>
                <a:srgbClr val="FFFF00"/>
              </a:highlight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EF1599A-7341-4912-BCBE-4D6E53835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64361" y="667499"/>
            <a:ext cx="4365523" cy="55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0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144B9-F068-4A80-BE19-E321254F5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0991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Все вместе </a:t>
            </a:r>
            <a:r>
              <a:rPr lang="ru-RU" sz="2400" b="1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геройчики</a:t>
            </a:r>
            <a:r>
              <a:rPr lang="ru-RU" sz="24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 берегут и охраняют лес, </a:t>
            </a:r>
            <a:br>
              <a:rPr lang="ru-RU" sz="24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r>
              <a:rPr lang="ru-RU" sz="24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заботятся о его обитателях. </a:t>
            </a:r>
            <a:br>
              <a:rPr lang="ru-RU" sz="24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r>
              <a:rPr lang="ru-RU" sz="24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Они помогут тебе ближе узнать Природу, </a:t>
            </a:r>
            <a:br>
              <a:rPr lang="ru-RU" sz="24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</a:br>
            <a:r>
              <a:rPr lang="ru-RU" sz="24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</a:rPr>
              <a:t>подружиться с ней и полюбить её.</a:t>
            </a:r>
            <a:endParaRPr lang="ru-RU" sz="2400" dirty="0">
              <a:highlight>
                <a:srgbClr val="FFFF00"/>
              </a:highlight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21F770A-36C6-488C-AB60-4B6DEB994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9574" y="2141537"/>
            <a:ext cx="76789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26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700</Words>
  <Application>Microsoft Office PowerPoint</Application>
  <PresentationFormat>Широкоэкранный</PresentationFormat>
  <Paragraphs>25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Bahnschrift</vt:lpstr>
      <vt:lpstr>Calibri</vt:lpstr>
      <vt:lpstr>Calibri Light</vt:lpstr>
      <vt:lpstr>helvetica</vt:lpstr>
      <vt:lpstr>Тема Office</vt:lpstr>
      <vt:lpstr>Эколята-дошколята</vt:lpstr>
      <vt:lpstr> Тема: ПРОЕКТ ЭКОЛЯТА-ДОШКОЛЯТА,  ЭКОЛЯТА, МОЛОДЫЕ ЗАЩИТНИКИ ПРИРОДЫ </vt:lpstr>
      <vt:lpstr>Презентация PowerPoint</vt:lpstr>
      <vt:lpstr>Презентация PowerPoint</vt:lpstr>
      <vt:lpstr>    Давайте познакомимся с ними поближе.   Итак, самым озорным и шкодливым, без сомнения, является Шалун.  Он любит веселые игры, которых знает великое множество. Он все время стремится узнать что-то новое и неизвестное, его жёлтая шапочка с торчащим дубовым листочком постоянно мелькает то тут, то там.  К своей яркой шапочке Шалун подобрал синие башмачки, перчатки и шарфик.     </vt:lpstr>
      <vt:lpstr>Младшего брата-жёлудя,  который носит оранжевую шапочку, темно-розовые ботинки, зеленые перчатки и такого же цвета воротничок из дубовых листьев, бордовый пояс, зовут Тихоней. Он и вправду довольно тихий и скромный, даже скорее стеснительный. Но это нисколько не мешает ему всячески поддерживать старшего брата – Шалуна – не только во всех его проказах, но и полезных делах.  А ещё Тихоня очень любит цветы, поэтому перед домиком геройчиков он разбил чудесный цветник.</vt:lpstr>
      <vt:lpstr>У малышей-желудей есть подруга – веселая и общительна Елочка. Она носит бордовую шапочку и такие же башмачки, желтые перчатки и маленькую брошку-шишечку на платье.  Она часто заходит к малышам в гости, чтобы поиграть, поговорить о том, о сём.</vt:lpstr>
      <vt:lpstr>Самая серьёзная, пожалуй, Умница в розовой шапочке, с двумя забавными косичками.  Она носит зеленую юбочку, зеленый воротничок, желтые перчатки, темно-розовые башмачки. Умница много знает и рассказывает своим друзьям интересные истории, потому что любит читать.  Нет-нет, только не надо думать, что она всегда поступает правильно и знает ответы на все вопросы. Просто из всех малышей она самая старшая, и это всё объясняет.</vt:lpstr>
      <vt:lpstr>Все вместе геройчики берегут и охраняют лес,  заботятся о его обитателях.  Они помогут тебе ближе узнать Природу,  подружиться с ней и полюбить её.</vt:lpstr>
      <vt:lpstr>Логотип</vt:lpstr>
      <vt:lpstr>клятва</vt:lpstr>
      <vt:lpstr>гимн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Тема: ПРОЕКТ ЭКОЛЯТА-ДОШКОЛЯТА,  ЭКОЛЯТА, МОЛОДЫЕ ЗАЩИТНИКИ ПРИРОДЫ </dc:title>
  <dc:creator>Пользователь Windows</dc:creator>
  <cp:lastModifiedBy>Пользователь Windows</cp:lastModifiedBy>
  <cp:revision>7</cp:revision>
  <dcterms:created xsi:type="dcterms:W3CDTF">2022-02-22T09:46:37Z</dcterms:created>
  <dcterms:modified xsi:type="dcterms:W3CDTF">2022-02-24T18:03:00Z</dcterms:modified>
</cp:coreProperties>
</file>