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add title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12/17/2021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latinLnBrk="0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latinLnBrk="0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latinLnBrk="0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latinLnBrk="0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latinLnBrk="0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latinLnBrk="0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latinLnBrk="0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latinLnBrk="0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ru-RU" dirty="0"/>
              <a:t>Как ребятишки елку наряжали</a:t>
            </a:r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/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85000" lnSpcReduction="20000"/>
          </a:bodyPr>
          <a:lstStyle/>
          <a:p>
            <a:r>
              <a:rPr lang="ru-RU" dirty="0">
                <a:solidFill>
                  <a:schemeClr val="bg1"/>
                </a:solidFill>
              </a:rPr>
              <a:t>Средняя группа № 10</a:t>
            </a:r>
          </a:p>
          <a:p>
            <a:r>
              <a:rPr lang="ru-RU" dirty="0">
                <a:solidFill>
                  <a:schemeClr val="bg1"/>
                </a:solidFill>
              </a:rPr>
              <a:t>МАДОУ «Детский сад № 92»</a:t>
            </a:r>
          </a:p>
          <a:p>
            <a:r>
              <a:rPr lang="ru-RU" dirty="0">
                <a:solidFill>
                  <a:schemeClr val="bg1"/>
                </a:solidFill>
              </a:rPr>
              <a:t>Воспитатель:</a:t>
            </a:r>
          </a:p>
          <a:p>
            <a:r>
              <a:rPr lang="ru-RU" dirty="0">
                <a:solidFill>
                  <a:schemeClr val="bg1"/>
                </a:solidFill>
              </a:rPr>
              <a:t>Татьяна Анатольевна Заплатина</a:t>
            </a:r>
          </a:p>
          <a:p>
            <a:endParaRPr lang="ru-RU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11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67200" y="533400"/>
            <a:ext cx="2596436" cy="562913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solidFill>
              <a:schemeClr val="tx2">
                <a:lumMod val="20000"/>
                <a:lumOff val="80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85800" y="990600"/>
            <a:ext cx="3581400" cy="5135563"/>
          </a:xfr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Зеленая, в иголочках,</a:t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Пришла к нам в гости елочка.</a:t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А это значит настает</a:t>
            </a:r>
            <a:b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ru-RU" sz="36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Веселый праздник Новый год.</a:t>
            </a:r>
          </a:p>
        </p:txBody>
      </p:sp>
    </p:spTree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4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114800" y="1828800"/>
            <a:ext cx="3830546" cy="4427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Елочку смолистую,</a:t>
            </a:r>
            <a:br>
              <a: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Стройную, душистую</a:t>
            </a:r>
            <a:br>
              <a: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Сами украшали мы,</a:t>
            </a:r>
            <a:br>
              <a: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r>
              <a:rPr lang="ru-RU" sz="3200" b="1" dirty="0">
                <a:ln w="1905"/>
                <a:solidFill>
                  <a:srgbClr val="0070C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Сами наряжали мы.</a:t>
            </a:r>
          </a:p>
        </p:txBody>
      </p:sp>
    </p:spTree>
  </p:cSld>
  <p:clrMapOvr>
    <a:masterClrMapping/>
  </p:clrMapOvr>
  <p:transition>
    <p:cut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endParaRPr lang="ru-RU" sz="2400" dirty="0"/>
          </a:p>
        </p:txBody>
      </p:sp>
      <p:pic>
        <p:nvPicPr>
          <p:cNvPr id="8" name="Содержимое 7" descr="7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5800" y="1752600"/>
            <a:ext cx="3719555" cy="4525963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  <a:effectLst>
            <a:softEdge rad="112500"/>
          </a:effectLst>
        </p:spPr>
      </p:pic>
      <p:sp>
        <p:nvSpPr>
          <p:cNvPr id="10" name="Содержимое 9"/>
          <p:cNvSpPr>
            <a:spLocks noGrp="1"/>
          </p:cNvSpPr>
          <p:nvPr>
            <p:ph sz="half" idx="2"/>
          </p:nvPr>
        </p:nvSpPr>
        <p:spPr>
          <a:xfrm>
            <a:off x="4572000" y="2438400"/>
            <a:ext cx="4114800" cy="3124201"/>
          </a:xfrm>
        </p:spPr>
        <p:txBody>
          <a:bodyPr>
            <a:normAutofit/>
          </a:bodyPr>
          <a:lstStyle/>
          <a:p>
            <a:pPr algn="ctr"/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Елка наряжается –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Праздник приближается.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Новый год у ворот,</a:t>
            </a:r>
            <a:b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3200" b="1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Ребятишек елка ждет.</a:t>
            </a:r>
          </a:p>
        </p:txBody>
      </p:sp>
    </p:spTree>
  </p:cSld>
  <p:clrMapOvr>
    <a:masterClrMapping/>
  </p:clrMapOvr>
  <p:transition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85800"/>
            <a:ext cx="6781800" cy="114300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Раз, два, три, четыре, пять,</a:t>
            </a:r>
            <a:br>
              <a:rPr lang="ru-RU" dirty="0"/>
            </a:br>
            <a:r>
              <a:rPr lang="ru-RU" dirty="0"/>
              <a:t>Новый год у нас опять</a:t>
            </a:r>
          </a:p>
        </p:txBody>
      </p:sp>
      <p:pic>
        <p:nvPicPr>
          <p:cNvPr id="5" name="Содержимое 4" descr="9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57200" y="2035414"/>
            <a:ext cx="4038600" cy="3655535"/>
          </a:xfrm>
        </p:spPr>
      </p:pic>
      <p:pic>
        <p:nvPicPr>
          <p:cNvPr id="8" name="Содержимое 7" descr="10.jpg"/>
          <p:cNvPicPr>
            <a:picLocks noGrp="1" noChangeAspect="1"/>
          </p:cNvPicPr>
          <p:nvPr>
            <p:ph sz="half" idx="2"/>
          </p:nvPr>
        </p:nvPicPr>
        <p:blipFill>
          <a:blip r:embed="rId4" cstate="print"/>
          <a:stretch>
            <a:fillRect/>
          </a:stretch>
        </p:blipFill>
        <p:spPr>
          <a:xfrm>
            <a:off x="4572000" y="2057400"/>
            <a:ext cx="4038600" cy="1862804"/>
          </a:xfrm>
        </p:spPr>
      </p:pic>
      <p:pic>
        <p:nvPicPr>
          <p:cNvPr id="2050" name="Picture 2" descr="C:\Users\аея\Desktop\Фото елка\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8200" y="4038600"/>
            <a:ext cx="3985528" cy="1838325"/>
          </a:xfrm>
          <a:prstGeom prst="rect">
            <a:avLst/>
          </a:prstGeom>
          <a:noFill/>
        </p:spPr>
      </p:pic>
    </p:spTree>
  </p:cSld>
  <p:clrMapOvr>
    <a:masterClrMapping/>
  </p:clrMapOvr>
  <p:transition>
    <p:wedg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2000" r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66800" y="609600"/>
            <a:ext cx="6705600" cy="1143000"/>
          </a:xfr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r>
              <a:rPr lang="ru-RU" dirty="0"/>
              <a:t>С ёлочкой пушистой,</a:t>
            </a:r>
            <a:br>
              <a:rPr lang="ru-RU" dirty="0"/>
            </a:br>
            <a:r>
              <a:rPr lang="ru-RU" dirty="0"/>
              <a:t>Сказочной, искристой!</a:t>
            </a:r>
          </a:p>
        </p:txBody>
      </p:sp>
      <p:pic>
        <p:nvPicPr>
          <p:cNvPr id="5" name="Содержимое 4" descr="1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685800" y="1905000"/>
            <a:ext cx="7239000" cy="3338988"/>
          </a:xfr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8100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100000" t="-60000" r="100000" b="20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104</Words>
  <Application>Microsoft Office PowerPoint</Application>
  <PresentationFormat>Экран (4:3)</PresentationFormat>
  <Paragraphs>10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Как ребятишки елку наряжали</vt:lpstr>
      <vt:lpstr>Презентация PowerPoint</vt:lpstr>
      <vt:lpstr>Презентация PowerPoint</vt:lpstr>
      <vt:lpstr>Презентация PowerPoint</vt:lpstr>
      <vt:lpstr>Раз, два, три, четыре, пять, Новый год у нас опять</vt:lpstr>
      <vt:lpstr>С ёлочкой пушистой, Сказочной, искристой!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аея</dc:creator>
  <cp:lastModifiedBy>user</cp:lastModifiedBy>
  <cp:revision>6</cp:revision>
  <dcterms:created xsi:type="dcterms:W3CDTF">2021-12-16T18:12:39Z</dcterms:created>
  <dcterms:modified xsi:type="dcterms:W3CDTF">2021-12-17T03:49:02Z</dcterms:modified>
</cp:coreProperties>
</file>