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Как ребятишки елку наряжали</a:t>
            </a: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Средняя группа № 10</a:t>
            </a:r>
          </a:p>
          <a:p>
            <a:r>
              <a:rPr lang="ru-RU" dirty="0">
                <a:solidFill>
                  <a:schemeClr val="bg1"/>
                </a:solidFill>
              </a:rPr>
              <a:t>МАДОУ «Детский сад № 92»</a:t>
            </a:r>
          </a:p>
          <a:p>
            <a:r>
              <a:rPr lang="ru-RU" dirty="0">
                <a:solidFill>
                  <a:schemeClr val="bg1"/>
                </a:solidFill>
              </a:rPr>
              <a:t>Воспитатель:</a:t>
            </a:r>
          </a:p>
          <a:p>
            <a:r>
              <a:rPr lang="ru-RU" dirty="0">
                <a:solidFill>
                  <a:schemeClr val="bg1"/>
                </a:solidFill>
              </a:rPr>
              <a:t>Татьяна Анатольевна Заплатина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67200" y="533400"/>
            <a:ext cx="2596436" cy="56291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5800" y="990600"/>
            <a:ext cx="3581400" cy="5135563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Зеленая, в иголочках,</a:t>
            </a:r>
            <a:b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Пришла к нам в гости елочка.</a:t>
            </a:r>
            <a:b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это значит настает</a:t>
            </a:r>
            <a:b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Веселый праздник Новый год.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14800" y="1828800"/>
            <a:ext cx="3830546" cy="4427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Елочку смолистую,</a:t>
            </a:r>
            <a:br>
              <a:rPr lang="ru-RU" sz="32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2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Стройную, душистую</a:t>
            </a:r>
            <a:br>
              <a:rPr lang="ru-RU" sz="32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2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Сами украшали мы,</a:t>
            </a:r>
            <a:br>
              <a:rPr lang="ru-RU" sz="32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2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Сами наряжали мы.</a:t>
            </a:r>
          </a:p>
        </p:txBody>
      </p:sp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2400" dirty="0"/>
          </a:p>
        </p:txBody>
      </p:sp>
      <p:pic>
        <p:nvPicPr>
          <p:cNvPr id="8" name="Содержимое 7" descr="7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85800" y="1752600"/>
            <a:ext cx="3719555" cy="452596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softEdge rad="112500"/>
          </a:effectLst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572000" y="2438400"/>
            <a:ext cx="4114800" cy="3124201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Елка наряжается –</a:t>
            </a:r>
            <a:b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Праздник приближается.</a:t>
            </a:r>
            <a:b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Новый год у ворот,</a:t>
            </a:r>
            <a:b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Ребятишек елка ждет.</a:t>
            </a:r>
          </a:p>
        </p:txBody>
      </p:sp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781800" cy="11430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Раз, два, три, четыре, пять,</a:t>
            </a:r>
            <a:br>
              <a:rPr lang="ru-RU" dirty="0"/>
            </a:br>
            <a:r>
              <a:rPr lang="ru-RU" dirty="0"/>
              <a:t>Новый год у нас опять</a:t>
            </a:r>
          </a:p>
        </p:txBody>
      </p:sp>
      <p:pic>
        <p:nvPicPr>
          <p:cNvPr id="5" name="Содержимое 4" descr="9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57200" y="2035414"/>
            <a:ext cx="4038600" cy="3655535"/>
          </a:xfrm>
        </p:spPr>
      </p:pic>
      <p:pic>
        <p:nvPicPr>
          <p:cNvPr id="8" name="Содержимое 7" descr="10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572000" y="2057400"/>
            <a:ext cx="4038600" cy="1862804"/>
          </a:xfrm>
        </p:spPr>
      </p:pic>
      <p:pic>
        <p:nvPicPr>
          <p:cNvPr id="2050" name="Picture 2" descr="C:\Users\аея\Desktop\Фото елка\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4038600"/>
            <a:ext cx="3985528" cy="183832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09600"/>
            <a:ext cx="6705600" cy="1143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С ёлочкой пушистой,</a:t>
            </a:r>
            <a:br>
              <a:rPr lang="ru-RU" dirty="0"/>
            </a:br>
            <a:r>
              <a:rPr lang="ru-RU" dirty="0"/>
              <a:t>Сказочной, искристой!</a:t>
            </a:r>
          </a:p>
        </p:txBody>
      </p:sp>
      <p:pic>
        <p:nvPicPr>
          <p:cNvPr id="5" name="Содержимое 4" descr="1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85800" y="1905000"/>
            <a:ext cx="7239000" cy="333898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104</Words>
  <Application>Microsoft Office PowerPoint</Application>
  <PresentationFormat>Экран (4:3)</PresentationFormat>
  <Paragraphs>10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Как ребятишки елку наряжали</vt:lpstr>
      <vt:lpstr>Презентация PowerPoint</vt:lpstr>
      <vt:lpstr>Презентация PowerPoint</vt:lpstr>
      <vt:lpstr>Презентация PowerPoint</vt:lpstr>
      <vt:lpstr>Раз, два, три, четыре, пять, Новый год у нас опять</vt:lpstr>
      <vt:lpstr>С ёлочкой пушистой, Сказочной, искристой!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аея</dc:creator>
  <cp:lastModifiedBy>user</cp:lastModifiedBy>
  <cp:revision>6</cp:revision>
  <dcterms:created xsi:type="dcterms:W3CDTF">2021-12-16T18:12:39Z</dcterms:created>
  <dcterms:modified xsi:type="dcterms:W3CDTF">2021-12-17T03:49:02Z</dcterms:modified>
</cp:coreProperties>
</file>