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3"/>
  </p:notesMasterIdLst>
  <p:sldIdLst>
    <p:sldId id="256" r:id="rId2"/>
  </p:sldIdLst>
  <p:sldSz cx="7559675" cy="10691813"/>
  <p:notesSz cx="6858000" cy="9144000"/>
  <p:embeddedFontLst>
    <p:embeddedFont>
      <p:font typeface="DM Serif Display" charset="0"/>
      <p:regular r:id="rId4"/>
      <p:italic r:id="rId5"/>
    </p:embeddedFont>
    <p:embeddedFont>
      <p:font typeface="Raleway Medium" charset="-52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-23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Что такое правильное питание для детей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14723" y="4870174"/>
            <a:ext cx="2376489" cy="197926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-76944"/>
            <a:ext cx="7559675" cy="11140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16663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Чек-лист: Правильное питание детей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Каша (овсянка, гречка, пшенка) или омлет/яйца.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Фрукт или ягоды.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Молочный продукт (йогурт, кефир, творог).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Обед: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Суп (овощной, куриный, рыбный).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Основное блюдо: мясо, птица, рыба (нежирные сорта).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Гарнир: овощи (свежие или тушеные), крупы (гречка, рис, макароны из твердых сортов пшеницы).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Ужин: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Легкое основное блюдо: рыба, птица, творог, овощное рагу.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Овощи (свежие или тушеные).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Молочный продукт (кефир, ряженка).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Перекусы (между основными приемами пищи):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Фрукты, ягоды.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Овощные палочки (морковь, огурец, перец).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Небольшая горсть орехов (для детей старше 3 лет).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[ ] Йогурт, кефир.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Важно помнить: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Разнообразие: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Предлагайте разные продукты из всех групп.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Режим: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Старайтесь кормить ребенка в одно и то же время.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Вода: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Обеспечьте доступ к чистой питьевой воде в течение дня.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Ограничьте: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Сладости, газированные напитки,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фастфуд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жирное и жареное.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Пример: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Ешьте правильно сами – дети часто копируют родителей.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Не заставляйте: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Предлагайте, но не заставляйте есть.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Этот чек-лист – ориентир. Учитывайте индивидуальные особенности и предпочтения вашего ребенка.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243</Words>
  <Application>Microsoft Office PowerPoint</Application>
  <PresentationFormat>Произвольный</PresentationFormat>
  <Paragraphs>28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DM Serif Display</vt:lpstr>
      <vt:lpstr>Raleway Medium</vt:lpstr>
      <vt:lpstr>Printable ADHD Supports &amp; Visual Aids for Middle School by Slidesgo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18</cp:revision>
  <dcterms:modified xsi:type="dcterms:W3CDTF">2025-11-15T16:04:21Z</dcterms:modified>
</cp:coreProperties>
</file>