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62" r:id="rId4"/>
    <p:sldId id="257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20" autoAdjust="0"/>
  </p:normalViewPr>
  <p:slideViewPr>
    <p:cSldViewPr>
      <p:cViewPr varScale="1">
        <p:scale>
          <a:sx n="64" d="100"/>
          <a:sy n="64" d="100"/>
        </p:scale>
        <p:origin x="-1336" y="-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1401-151B-41ED-97AC-16942AE8DA6A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CE7FE-C111-4FAF-918F-9FBF5E470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E7FE-C111-4FAF-918F-9FBF5E4708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Приглашаем в гости к нам,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 сказку новогоднюю.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Средняя группа №10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МАДОУ «Детский сад №92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Воспитатель: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Татьяна Анатольевна </a:t>
            </a:r>
            <a:r>
              <a:rPr lang="ru-RU" b="1" dirty="0" err="1" smtClean="0">
                <a:solidFill>
                  <a:srgbClr val="92D050"/>
                </a:solidFill>
              </a:rPr>
              <a:t>Заплатина</a:t>
            </a:r>
            <a:endParaRPr lang="ru-RU" b="1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2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76464" cy="511256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888432" cy="49411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09" y="1412776"/>
            <a:ext cx="9252520" cy="5544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ожидаем, группу украшаем!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06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608512" cy="508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916832"/>
            <a:ext cx="2880320" cy="4680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Льется дождик золотой, с елочки стекая.</a:t>
            </a:r>
            <a:b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Полюбуйтесь на нее: Вот она какая!</a:t>
            </a:r>
            <a:b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Дети эту елочку, сами украшали,</a:t>
            </a:r>
            <a:b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мохнатую шапку ее наряжали.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472608"/>
          </a:xfrm>
        </p:spPr>
      </p:pic>
    </p:spTree>
    <p:extLst>
      <p:ext uri="{BB962C8B-B14F-4D97-AF65-F5344CB8AC3E}">
        <p14:creationId xmlns:p14="http://schemas.microsoft.com/office/powerpoint/2010/main" val="33945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12080"/>
            <a:ext cx="3096344" cy="3429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3851920" cy="597666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0959"/>
            <a:ext cx="94685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2592288" cy="314096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r>
              <a:rPr lang="ru-RU" sz="2000" i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Дети, сидя у камина,</a:t>
            </a:r>
            <a:br>
              <a:rPr lang="ru-RU" sz="2000" i="1" dirty="0" smtClean="0">
                <a:solidFill>
                  <a:srgbClr val="C00000"/>
                </a:solidFill>
                <a:cs typeface="Andalus" panose="02020603050405020304" pitchFamily="18" charset="-78"/>
              </a:rPr>
            </a:br>
            <a:r>
              <a:rPr lang="ru-RU" sz="2000" i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Праздника ждут в гости:</a:t>
            </a:r>
            <a:br>
              <a:rPr lang="ru-RU" sz="2000" i="1" dirty="0" smtClean="0">
                <a:solidFill>
                  <a:srgbClr val="C00000"/>
                </a:solidFill>
                <a:cs typeface="Andalus" panose="02020603050405020304" pitchFamily="18" charset="-78"/>
              </a:rPr>
            </a:br>
            <a:r>
              <a:rPr lang="ru-RU" sz="2000" i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«Приходи к нам, Новый год»</a:t>
            </a:r>
            <a:br>
              <a:rPr lang="ru-RU" sz="2000" i="1" dirty="0" smtClean="0">
                <a:solidFill>
                  <a:srgbClr val="C00000"/>
                </a:solidFill>
                <a:cs typeface="Andalus" panose="02020603050405020304" pitchFamily="18" charset="-78"/>
              </a:rPr>
            </a:br>
            <a:r>
              <a:rPr lang="ru-RU" sz="2000" i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Очень – очень просим</a:t>
            </a:r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1800" i="1" dirty="0">
                <a:solidFill>
                  <a:schemeClr val="tx2">
                    <a:lumMod val="60000"/>
                    <a:lumOff val="40000"/>
                  </a:schemeClr>
                </a:solidFill>
                <a:cs typeface="Andalus" panose="02020603050405020304" pitchFamily="18" charset="-78"/>
              </a:rPr>
            </a:br>
            <a:endParaRPr lang="ru-RU" sz="1800" i="1" dirty="0">
              <a:solidFill>
                <a:schemeClr val="tx2">
                  <a:lumMod val="60000"/>
                  <a:lumOff val="40000"/>
                </a:schemeClr>
              </a:solidFill>
              <a:cs typeface="Andalus" panose="02020603050405020304" pitchFamily="18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04" y="-171400"/>
            <a:ext cx="91440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3068960"/>
            <a:ext cx="7488832" cy="4176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251520"/>
            <a:ext cx="4608512" cy="46085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760546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3851920" y="-171400"/>
            <a:ext cx="5486400" cy="6624736"/>
          </a:xfrm>
        </p:spPr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436096" y="1268760"/>
            <a:ext cx="3312368" cy="49685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Мы на празднике гуляли</a:t>
            </a:r>
          </a:p>
          <a:p>
            <a:r>
              <a:rPr lang="ru-RU" sz="2800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И подарки получали.</a:t>
            </a:r>
          </a:p>
          <a:p>
            <a:r>
              <a:rPr lang="ru-RU" sz="2800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А вечером у камина,</a:t>
            </a:r>
          </a:p>
          <a:p>
            <a:r>
              <a:rPr lang="ru-RU" sz="2800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Пожелания от родителей читали .</a:t>
            </a:r>
            <a:endParaRPr lang="ru-RU" sz="2800" dirty="0">
              <a:solidFill>
                <a:srgbClr val="FF000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54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478</TotalTime>
  <Words>54</Words>
  <Application>Microsoft Office PowerPoint</Application>
  <PresentationFormat>Экран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Приглашаем в гости к нам, в сказку новогоднюю.</vt:lpstr>
      <vt:lpstr>Праздник ожидаем, группу украшаем!</vt:lpstr>
      <vt:lpstr>Льется дождик золотой, с елочки стекая. Полюбуйтесь на нее: Вот она какая! Дети эту елочку, сами украшали, В мохнатую шапку ее наряжали.</vt:lpstr>
      <vt:lpstr>      Дети, сидя у камина, Праздника ждут в гости: «Приходи к нам, Новый год» Очень – очень просим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Елка</dc:title>
  <dc:creator>Заплатина Татьяна</dc:creator>
  <cp:lastModifiedBy>Заплатина Татьяна</cp:lastModifiedBy>
  <cp:revision>32</cp:revision>
  <dcterms:created xsi:type="dcterms:W3CDTF">2021-12-25T13:50:05Z</dcterms:created>
  <dcterms:modified xsi:type="dcterms:W3CDTF">2021-12-28T17:23:48Z</dcterms:modified>
</cp:coreProperties>
</file>