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9" r:id="rId2"/>
    <p:sldId id="258" r:id="rId3"/>
    <p:sldId id="262" r:id="rId4"/>
    <p:sldId id="257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20" autoAdjust="0"/>
  </p:normalViewPr>
  <p:slideViewPr>
    <p:cSldViewPr>
      <p:cViewPr varScale="1">
        <p:scale>
          <a:sx n="64" d="100"/>
          <a:sy n="64" d="100"/>
        </p:scale>
        <p:origin x="-1336" y="-1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4B1401-151B-41ED-97AC-16942AE8DA6A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CE7FE-C111-4FAF-918F-9FBF5E4708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29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CE7FE-C111-4FAF-918F-9FBF5E47088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91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Приглашаем в гости к нам,</a:t>
            </a:r>
            <a:br>
              <a:rPr lang="ru-RU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в сказку новогоднюю.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/>
          <a:lstStyle/>
          <a:p>
            <a:r>
              <a:rPr lang="ru-RU" b="1" dirty="0" smtClean="0">
                <a:solidFill>
                  <a:srgbClr val="92D050"/>
                </a:solidFill>
              </a:rPr>
              <a:t>Средняя группа №10</a:t>
            </a:r>
          </a:p>
          <a:p>
            <a:r>
              <a:rPr lang="ru-RU" b="1" dirty="0" smtClean="0">
                <a:solidFill>
                  <a:srgbClr val="92D050"/>
                </a:solidFill>
              </a:rPr>
              <a:t>МАДОУ «Детский сад №92</a:t>
            </a:r>
          </a:p>
          <a:p>
            <a:r>
              <a:rPr lang="ru-RU" b="1" dirty="0" smtClean="0">
                <a:solidFill>
                  <a:srgbClr val="92D050"/>
                </a:solidFill>
              </a:rPr>
              <a:t>Воспитатель:</a:t>
            </a:r>
          </a:p>
          <a:p>
            <a:r>
              <a:rPr lang="ru-RU" b="1" dirty="0" smtClean="0">
                <a:solidFill>
                  <a:srgbClr val="92D050"/>
                </a:solidFill>
              </a:rPr>
              <a:t>Татьяна Анатольевна </a:t>
            </a:r>
            <a:r>
              <a:rPr lang="ru-RU" b="1" dirty="0" err="1" smtClean="0">
                <a:solidFill>
                  <a:srgbClr val="92D050"/>
                </a:solidFill>
              </a:rPr>
              <a:t>Заплатина</a:t>
            </a:r>
            <a:endParaRPr lang="ru-RU" b="1" dirty="0" smtClean="0">
              <a:solidFill>
                <a:srgbClr val="92D05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028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0"/>
            <a:ext cx="4176464" cy="5112568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916832"/>
            <a:ext cx="3888432" cy="4941168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09" y="1412776"/>
            <a:ext cx="9252520" cy="554461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Праздник ожидаем, группу украшаем!</a:t>
            </a:r>
            <a:endParaRPr lang="ru-RU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9064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772816"/>
            <a:ext cx="4608512" cy="50851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3" y="1916832"/>
            <a:ext cx="2880320" cy="46805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0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Льется дождик золотой, с елочки стекая.</a:t>
            </a:r>
            <a:br>
              <a:rPr lang="ru-RU" sz="20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20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Полюбуйтесь на нее: Вот она какая!</a:t>
            </a:r>
            <a:br>
              <a:rPr lang="ru-RU" sz="20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20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Дети эту елочку, сами украшали,</a:t>
            </a:r>
            <a:br>
              <a:rPr lang="ru-RU" sz="20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20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 мохнатую шапку ее наряжали.</a:t>
            </a:r>
            <a:endParaRPr lang="ru-RU" sz="2000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9144000" cy="5472608"/>
          </a:xfrm>
        </p:spPr>
      </p:pic>
    </p:spTree>
    <p:extLst>
      <p:ext uri="{BB962C8B-B14F-4D97-AF65-F5344CB8AC3E}">
        <p14:creationId xmlns:p14="http://schemas.microsoft.com/office/powerpoint/2010/main" val="339455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12080"/>
            <a:ext cx="3096344" cy="34292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48680"/>
            <a:ext cx="3851920" cy="5976664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0959"/>
            <a:ext cx="9468544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0"/>
            <a:ext cx="2592288" cy="3140968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i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ndalus" panose="02020603050405020304" pitchFamily="18" charset="-78"/>
              </a:rPr>
              <a:t/>
            </a:r>
            <a:br>
              <a:rPr lang="ru-RU" sz="1800" i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ndalus" panose="02020603050405020304" pitchFamily="18" charset="-78"/>
              </a:rPr>
            </a:br>
            <a:r>
              <a:rPr lang="ru-RU" sz="1800" i="1" dirty="0">
                <a:solidFill>
                  <a:schemeClr val="tx2">
                    <a:lumMod val="60000"/>
                    <a:lumOff val="40000"/>
                  </a:schemeClr>
                </a:solidFill>
                <a:cs typeface="Andalus" panose="02020603050405020304" pitchFamily="18" charset="-78"/>
              </a:rPr>
              <a:t/>
            </a:r>
            <a:br>
              <a:rPr lang="ru-RU" sz="1800" i="1" dirty="0">
                <a:solidFill>
                  <a:schemeClr val="tx2">
                    <a:lumMod val="60000"/>
                    <a:lumOff val="40000"/>
                  </a:schemeClr>
                </a:solidFill>
                <a:cs typeface="Andalus" panose="02020603050405020304" pitchFamily="18" charset="-78"/>
              </a:rPr>
            </a:br>
            <a:r>
              <a:rPr lang="ru-RU" sz="1800" i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ndalus" panose="02020603050405020304" pitchFamily="18" charset="-78"/>
              </a:rPr>
              <a:t/>
            </a:r>
            <a:br>
              <a:rPr lang="ru-RU" sz="1800" i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ndalus" panose="02020603050405020304" pitchFamily="18" charset="-78"/>
              </a:rPr>
            </a:br>
            <a:r>
              <a:rPr lang="ru-RU" sz="1800" i="1" dirty="0">
                <a:solidFill>
                  <a:schemeClr val="tx2">
                    <a:lumMod val="60000"/>
                    <a:lumOff val="40000"/>
                  </a:schemeClr>
                </a:solidFill>
                <a:cs typeface="Andalus" panose="02020603050405020304" pitchFamily="18" charset="-78"/>
              </a:rPr>
              <a:t/>
            </a:r>
            <a:br>
              <a:rPr lang="ru-RU" sz="1800" i="1" dirty="0">
                <a:solidFill>
                  <a:schemeClr val="tx2">
                    <a:lumMod val="60000"/>
                    <a:lumOff val="40000"/>
                  </a:schemeClr>
                </a:solidFill>
                <a:cs typeface="Andalus" panose="02020603050405020304" pitchFamily="18" charset="-78"/>
              </a:rPr>
            </a:br>
            <a:r>
              <a:rPr lang="ru-RU" sz="1800" i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ndalus" panose="02020603050405020304" pitchFamily="18" charset="-78"/>
              </a:rPr>
              <a:t/>
            </a:r>
            <a:br>
              <a:rPr lang="ru-RU" sz="1800" i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ndalus" panose="02020603050405020304" pitchFamily="18" charset="-78"/>
              </a:rPr>
            </a:br>
            <a:r>
              <a:rPr lang="ru-RU" sz="1800" i="1" dirty="0">
                <a:solidFill>
                  <a:schemeClr val="tx2">
                    <a:lumMod val="60000"/>
                    <a:lumOff val="40000"/>
                  </a:schemeClr>
                </a:solidFill>
                <a:cs typeface="Andalus" panose="02020603050405020304" pitchFamily="18" charset="-78"/>
              </a:rPr>
              <a:t/>
            </a:r>
            <a:br>
              <a:rPr lang="ru-RU" sz="1800" i="1" dirty="0">
                <a:solidFill>
                  <a:schemeClr val="tx2">
                    <a:lumMod val="60000"/>
                    <a:lumOff val="40000"/>
                  </a:schemeClr>
                </a:solidFill>
                <a:cs typeface="Andalus" panose="02020603050405020304" pitchFamily="18" charset="-78"/>
              </a:rPr>
            </a:br>
            <a:r>
              <a:rPr lang="ru-RU" sz="2000" i="1" dirty="0" smtClean="0">
                <a:solidFill>
                  <a:srgbClr val="C00000"/>
                </a:solidFill>
                <a:cs typeface="Andalus" panose="02020603050405020304" pitchFamily="18" charset="-78"/>
              </a:rPr>
              <a:t>Дети, сидя у камина,</a:t>
            </a:r>
            <a:br>
              <a:rPr lang="ru-RU" sz="2000" i="1" dirty="0" smtClean="0">
                <a:solidFill>
                  <a:srgbClr val="C00000"/>
                </a:solidFill>
                <a:cs typeface="Andalus" panose="02020603050405020304" pitchFamily="18" charset="-78"/>
              </a:rPr>
            </a:br>
            <a:r>
              <a:rPr lang="ru-RU" sz="2000" i="1" dirty="0" smtClean="0">
                <a:solidFill>
                  <a:srgbClr val="C00000"/>
                </a:solidFill>
                <a:cs typeface="Andalus" panose="02020603050405020304" pitchFamily="18" charset="-78"/>
              </a:rPr>
              <a:t>Праздника ждут в гости:</a:t>
            </a:r>
            <a:br>
              <a:rPr lang="ru-RU" sz="2000" i="1" dirty="0" smtClean="0">
                <a:solidFill>
                  <a:srgbClr val="C00000"/>
                </a:solidFill>
                <a:cs typeface="Andalus" panose="02020603050405020304" pitchFamily="18" charset="-78"/>
              </a:rPr>
            </a:br>
            <a:r>
              <a:rPr lang="ru-RU" sz="2000" i="1" dirty="0" smtClean="0">
                <a:solidFill>
                  <a:srgbClr val="C00000"/>
                </a:solidFill>
                <a:cs typeface="Andalus" panose="02020603050405020304" pitchFamily="18" charset="-78"/>
              </a:rPr>
              <a:t>«Приходи к нам, Новый год»</a:t>
            </a:r>
            <a:br>
              <a:rPr lang="ru-RU" sz="2000" i="1" dirty="0" smtClean="0">
                <a:solidFill>
                  <a:srgbClr val="C00000"/>
                </a:solidFill>
                <a:cs typeface="Andalus" panose="02020603050405020304" pitchFamily="18" charset="-78"/>
              </a:rPr>
            </a:br>
            <a:r>
              <a:rPr lang="ru-RU" sz="2000" i="1" dirty="0" smtClean="0">
                <a:solidFill>
                  <a:srgbClr val="C00000"/>
                </a:solidFill>
                <a:cs typeface="Andalus" panose="02020603050405020304" pitchFamily="18" charset="-78"/>
              </a:rPr>
              <a:t>Очень – очень просим</a:t>
            </a:r>
            <a:r>
              <a:rPr lang="ru-RU" sz="1800" i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ndalus" panose="02020603050405020304" pitchFamily="18" charset="-78"/>
              </a:rPr>
              <a:t/>
            </a:r>
            <a:br>
              <a:rPr lang="ru-RU" sz="1800" i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ndalus" panose="02020603050405020304" pitchFamily="18" charset="-78"/>
              </a:rPr>
            </a:br>
            <a:r>
              <a:rPr lang="ru-RU" sz="1800" i="1" dirty="0">
                <a:solidFill>
                  <a:schemeClr val="tx2">
                    <a:lumMod val="60000"/>
                    <a:lumOff val="40000"/>
                  </a:schemeClr>
                </a:solidFill>
                <a:cs typeface="Andalus" panose="02020603050405020304" pitchFamily="18" charset="-78"/>
              </a:rPr>
              <a:t/>
            </a:r>
            <a:br>
              <a:rPr lang="ru-RU" sz="1800" i="1" dirty="0">
                <a:solidFill>
                  <a:schemeClr val="tx2">
                    <a:lumMod val="60000"/>
                    <a:lumOff val="40000"/>
                  </a:schemeClr>
                </a:solidFill>
                <a:cs typeface="Andalus" panose="02020603050405020304" pitchFamily="18" charset="-78"/>
              </a:rPr>
            </a:br>
            <a:endParaRPr lang="ru-RU" sz="1800" i="1" dirty="0">
              <a:solidFill>
                <a:schemeClr val="tx2">
                  <a:lumMod val="60000"/>
                  <a:lumOff val="40000"/>
                </a:schemeClr>
              </a:solidFill>
              <a:cs typeface="Andalus" panose="02020603050405020304" pitchFamily="18" charset="-78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65904" y="-171400"/>
            <a:ext cx="9144000" cy="421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49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2736" y="3068960"/>
            <a:ext cx="7488832" cy="41764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-1251520"/>
            <a:ext cx="4608512" cy="460851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7464"/>
            <a:ext cx="9144000" cy="7605464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Рисунок 8"/>
          <p:cNvSpPr>
            <a:spLocks noGrp="1"/>
          </p:cNvSpPr>
          <p:nvPr>
            <p:ph type="pic" idx="1"/>
          </p:nvPr>
        </p:nvSpPr>
        <p:spPr>
          <a:xfrm>
            <a:off x="3851920" y="-171400"/>
            <a:ext cx="5486400" cy="6624736"/>
          </a:xfrm>
        </p:spPr>
      </p:sp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5436096" y="1268760"/>
            <a:ext cx="3312368" cy="496855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cs typeface="AngsanaUPC" panose="02020603050405020304" pitchFamily="18" charset="-34"/>
              </a:rPr>
              <a:t>Мы на празднике гуляли</a:t>
            </a:r>
          </a:p>
          <a:p>
            <a:r>
              <a:rPr lang="ru-RU" sz="2800" dirty="0" smtClean="0">
                <a:solidFill>
                  <a:srgbClr val="FF0000"/>
                </a:solidFill>
                <a:cs typeface="AngsanaUPC" panose="02020603050405020304" pitchFamily="18" charset="-34"/>
              </a:rPr>
              <a:t>И подарки получали.</a:t>
            </a:r>
          </a:p>
          <a:p>
            <a:r>
              <a:rPr lang="ru-RU" sz="2800" dirty="0" smtClean="0">
                <a:solidFill>
                  <a:srgbClr val="FF0000"/>
                </a:solidFill>
                <a:cs typeface="AngsanaUPC" panose="02020603050405020304" pitchFamily="18" charset="-34"/>
              </a:rPr>
              <a:t>А вечером у камина,</a:t>
            </a:r>
          </a:p>
          <a:p>
            <a:r>
              <a:rPr lang="ru-RU" sz="2800" dirty="0" smtClean="0">
                <a:solidFill>
                  <a:srgbClr val="FF0000"/>
                </a:solidFill>
                <a:cs typeface="AngsanaUPC" panose="02020603050405020304" pitchFamily="18" charset="-34"/>
              </a:rPr>
              <a:t>Пожелания от родителей читали .</a:t>
            </a:r>
            <a:endParaRPr lang="ru-RU" sz="2800" dirty="0">
              <a:solidFill>
                <a:srgbClr val="FF0000"/>
              </a:solidFill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0546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478</TotalTime>
  <Words>54</Words>
  <Application>Microsoft Office PowerPoint</Application>
  <PresentationFormat>Экран (4:3)</PresentationFormat>
  <Paragraphs>13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Приглашаем в гости к нам, в сказку новогоднюю.</vt:lpstr>
      <vt:lpstr>Праздник ожидаем, группу украшаем!</vt:lpstr>
      <vt:lpstr>Льется дождик золотой, с елочки стекая. Полюбуйтесь на нее: Вот она какая! Дети эту елочку, сами украшали, В мохнатую шапку ее наряжали.</vt:lpstr>
      <vt:lpstr>      Дети, сидя у камина, Праздника ждут в гости: «Приходи к нам, Новый год» Очень – очень просим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Новогодняя Елка</dc:title>
  <dc:creator>Заплатина Татьяна</dc:creator>
  <cp:lastModifiedBy>Заплатина Татьяна</cp:lastModifiedBy>
  <cp:revision>32</cp:revision>
  <dcterms:created xsi:type="dcterms:W3CDTF">2021-12-25T13:50:05Z</dcterms:created>
  <dcterms:modified xsi:type="dcterms:W3CDTF">2021-12-28T17:23:48Z</dcterms:modified>
</cp:coreProperties>
</file>