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pandia.ru/text/83/652/images/img1_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8247" y="-1158672"/>
            <a:ext cx="6878427" cy="915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Екатерина\Desktop\рабочий\92\стимулирующий 2020\1 квартал 2020 стимул. 92 д.с\28\20200302_1641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8" r="9557"/>
          <a:stretch/>
        </p:blipFill>
        <p:spPr bwMode="auto">
          <a:xfrm>
            <a:off x="4662801" y="4003673"/>
            <a:ext cx="4481199" cy="272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08573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/>
                <a:ea typeface="Calibri"/>
              </a:rPr>
              <a:t>Музыкальный оркестр с родителями старших и подготовительных групп </a:t>
            </a:r>
            <a:endParaRPr lang="ru-RU" sz="2800" b="1" dirty="0"/>
          </a:p>
        </p:txBody>
      </p:sp>
      <p:pic>
        <p:nvPicPr>
          <p:cNvPr id="4" name="Picture 2" descr="C:\Users\Екатерина\Desktop\рабочий\92\стимулирующий 2020\1 квартал 2020 стимул. 92 д.с\28\20200302_1641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34135" r="24357" b="-1"/>
          <a:stretch/>
        </p:blipFill>
        <p:spPr bwMode="auto">
          <a:xfrm>
            <a:off x="83778" y="3486545"/>
            <a:ext cx="4742540" cy="32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Екатерина\Desktop\рабочий\92\стимулирующий 2020\1 квартал 2020 стимул. 92 д.с\28\20200302_1640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43" r="9853"/>
          <a:stretch/>
        </p:blipFill>
        <p:spPr bwMode="auto">
          <a:xfrm>
            <a:off x="4819957" y="1107908"/>
            <a:ext cx="4104456" cy="289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катерина\Desktop\рабочий\92\стимулирующий 2020\1 квартал 2020 стимул. 92 д.с\28\20200302_1641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t="24354" r="10169" b="5412"/>
          <a:stretch/>
        </p:blipFill>
        <p:spPr bwMode="auto">
          <a:xfrm>
            <a:off x="774874" y="1107908"/>
            <a:ext cx="3758030" cy="237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45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HP</cp:lastModifiedBy>
  <cp:revision>4</cp:revision>
  <dcterms:created xsi:type="dcterms:W3CDTF">2020-03-25T07:45:37Z</dcterms:created>
  <dcterms:modified xsi:type="dcterms:W3CDTF">2020-03-25T15:02:47Z</dcterms:modified>
</cp:coreProperties>
</file>