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68" r:id="rId6"/>
    <p:sldId id="267" r:id="rId7"/>
    <p:sldId id="257" r:id="rId8"/>
    <p:sldId id="269" r:id="rId9"/>
    <p:sldId id="259" r:id="rId10"/>
    <p:sldId id="258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2098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7030A0"/>
                </a:solidFill>
              </a:rPr>
              <a:t>Как здорово, что все мы здесь сегодня собрались…</a:t>
            </a:r>
            <a:endParaRPr lang="ru-RU" sz="7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яица 5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52400" y="304800"/>
            <a:ext cx="4343400" cy="3257550"/>
          </a:xfrm>
        </p:spPr>
      </p:pic>
      <p:pic>
        <p:nvPicPr>
          <p:cNvPr id="13" name="Содержимое 12" descr="яица 6.jpe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276600"/>
            <a:ext cx="4368800" cy="3276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яица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43000" y="228600"/>
            <a:ext cx="6629400" cy="62021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ица 14.jpe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81000" y="304800"/>
            <a:ext cx="5638800" cy="5638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яица 6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447800" y="152400"/>
            <a:ext cx="6172200" cy="6172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cs typeface="Aparajita" pitchFamily="34" charset="0"/>
              </a:rPr>
              <a:t>ПАСХА</a:t>
            </a:r>
            <a:endParaRPr lang="ru-RU" b="1" dirty="0">
              <a:solidFill>
                <a:srgbClr val="7030A0"/>
              </a:solidFill>
              <a:cs typeface="Aparajita" pitchFamily="34" charset="0"/>
            </a:endParaRPr>
          </a:p>
        </p:txBody>
      </p:sp>
      <p:pic>
        <p:nvPicPr>
          <p:cNvPr id="5" name="Содержимое 4" descr="ПАСХ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7351" y="1600200"/>
            <a:ext cx="626929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КРАШЕНКИ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Яйца крашены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8532" y="1600200"/>
            <a:ext cx="600693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ПИСАНКИ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Писанки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9951" y="1600200"/>
            <a:ext cx="568409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ПОДГОТОВКА К ПРАЗДНИКУ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красят яйц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494" y="1600200"/>
            <a:ext cx="705901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ПАСХАЛЬНЫЙ СТОЛ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стол пасхальны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216" y="1600200"/>
            <a:ext cx="681556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25146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СУВЕНИР</a:t>
            </a:r>
            <a:br>
              <a:rPr lang="ru-RU" sz="7200" b="1" i="1" dirty="0" smtClean="0">
                <a:solidFill>
                  <a:srgbClr val="7030A0"/>
                </a:solidFill>
              </a:rPr>
            </a:br>
            <a:r>
              <a:rPr lang="ru-RU" sz="7200" b="1" i="1" dirty="0" smtClean="0">
                <a:solidFill>
                  <a:srgbClr val="7030A0"/>
                </a:solidFill>
              </a:rPr>
              <a:t>«ПАСХАЛЬНОЕ ЯЙЦО»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яица 11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04800" y="304800"/>
            <a:ext cx="4038600" cy="3109913"/>
          </a:xfrm>
        </p:spPr>
      </p:pic>
      <p:pic>
        <p:nvPicPr>
          <p:cNvPr id="6" name="Содержимое 5" descr="яица 12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743200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</Words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Как здорово, что все мы здесь сегодня собрались…</vt:lpstr>
      <vt:lpstr>ПАСХА</vt:lpstr>
      <vt:lpstr>КРАШЕНКИ</vt:lpstr>
      <vt:lpstr>ПИСАНКИ</vt:lpstr>
      <vt:lpstr>ПОДГОТОВКА К ПРАЗДНИКУ</vt:lpstr>
      <vt:lpstr>ПАСХАЛЬНЫЙ СТОЛ</vt:lpstr>
      <vt:lpstr>Слайд 7</vt:lpstr>
      <vt:lpstr>СУВЕНИР «ПАСХАЛЬНОЕ ЯЙЦО»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Сувенир  «Пасхальное яйцо»</dc:title>
  <dc:creator>аея</dc:creator>
  <cp:lastModifiedBy>аея</cp:lastModifiedBy>
  <cp:revision>11</cp:revision>
  <dcterms:created xsi:type="dcterms:W3CDTF">2024-04-20T02:44:30Z</dcterms:created>
  <dcterms:modified xsi:type="dcterms:W3CDTF">2024-04-23T07:47:36Z</dcterms:modified>
</cp:coreProperties>
</file>