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65" r:id="rId4"/>
    <p:sldId id="266" r:id="rId5"/>
    <p:sldId id="268" r:id="rId6"/>
    <p:sldId id="267" r:id="rId7"/>
    <p:sldId id="257" r:id="rId8"/>
    <p:sldId id="269" r:id="rId9"/>
    <p:sldId id="259" r:id="rId10"/>
    <p:sldId id="258" r:id="rId11"/>
    <p:sldId id="260" r:id="rId12"/>
    <p:sldId id="261" r:id="rId13"/>
    <p:sldId id="262" r:id="rId14"/>
    <p:sldId id="263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2209800"/>
          </a:xfrm>
        </p:spPr>
        <p:txBody>
          <a:bodyPr>
            <a:noAutofit/>
          </a:bodyPr>
          <a:lstStyle/>
          <a:p>
            <a:r>
              <a:rPr lang="ru-RU" sz="7200" i="1" dirty="0" smtClean="0">
                <a:solidFill>
                  <a:srgbClr val="7030A0"/>
                </a:solidFill>
              </a:rPr>
              <a:t>Как здорово, что все мы здесь сегодня собрались…</a:t>
            </a:r>
            <a:endParaRPr lang="ru-RU" sz="7200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11" descr="яица 5.jp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152400" y="304800"/>
            <a:ext cx="4343400" cy="3257550"/>
          </a:xfrm>
        </p:spPr>
      </p:pic>
      <p:pic>
        <p:nvPicPr>
          <p:cNvPr id="13" name="Содержимое 12" descr="яица 6.jpeg"/>
          <p:cNvPicPr>
            <a:picLocks noGrp="1" noChangeAspect="1"/>
          </p:cNvPicPr>
          <p:nvPr>
            <p:ph sz="half" idx="4294967295"/>
          </p:nvPr>
        </p:nvPicPr>
        <p:blipFill>
          <a:blip r:embed="rId4" cstate="print"/>
          <a:stretch>
            <a:fillRect/>
          </a:stretch>
        </p:blipFill>
        <p:spPr>
          <a:xfrm>
            <a:off x="4572000" y="3276600"/>
            <a:ext cx="4368800" cy="32766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яица.jpg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143000" y="228600"/>
            <a:ext cx="6629400" cy="6202172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яица 14.jpeg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381000" y="304800"/>
            <a:ext cx="5638800" cy="56388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яица 6.jpg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447800" y="152400"/>
            <a:ext cx="6172200" cy="61722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7030A0"/>
                </a:solidFill>
                <a:cs typeface="Aparajita" pitchFamily="34" charset="0"/>
              </a:rPr>
              <a:t>ПАСХА</a:t>
            </a:r>
            <a:endParaRPr lang="ru-RU" b="1" dirty="0">
              <a:solidFill>
                <a:srgbClr val="7030A0"/>
              </a:solidFill>
              <a:cs typeface="Aparajita" pitchFamily="34" charset="0"/>
            </a:endParaRPr>
          </a:p>
        </p:txBody>
      </p:sp>
      <p:pic>
        <p:nvPicPr>
          <p:cNvPr id="5" name="Содержимое 4" descr="ПАСХА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37351" y="1600200"/>
            <a:ext cx="6269297" cy="45259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7030A0"/>
                </a:solidFill>
              </a:rPr>
              <a:t>КРАШЕНКИ</a:t>
            </a:r>
            <a:endParaRPr lang="ru-RU" sz="6000" b="1" i="1" dirty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Яйца крашеные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68532" y="1600200"/>
            <a:ext cx="6006936" cy="452596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7030A0"/>
                </a:solidFill>
              </a:rPr>
              <a:t>ПИСАНКИ</a:t>
            </a:r>
            <a:endParaRPr lang="ru-RU" sz="6000" b="1" i="1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Писанки.jpe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29951" y="1600200"/>
            <a:ext cx="5684098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ПОДГОТОВКА К ПРАЗДНИКУ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красят яйца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42494" y="1600200"/>
            <a:ext cx="7059012" cy="45259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</a:rPr>
              <a:t>ПАСХАЛЬНЫЙ СТОЛ</a:t>
            </a:r>
            <a:endParaRPr lang="ru-RU" sz="5400" b="1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стол пасхальный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64216" y="1600200"/>
            <a:ext cx="6815568" cy="452596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905000"/>
            <a:ext cx="8229600" cy="2514600"/>
          </a:xfrm>
        </p:spPr>
        <p:txBody>
          <a:bodyPr>
            <a:noAutofit/>
          </a:bodyPr>
          <a:lstStyle/>
          <a:p>
            <a:r>
              <a:rPr lang="ru-RU" sz="7200" b="1" i="1" dirty="0" smtClean="0">
                <a:solidFill>
                  <a:srgbClr val="7030A0"/>
                </a:solidFill>
              </a:rPr>
              <a:t>СУВЕНИР</a:t>
            </a:r>
            <a:br>
              <a:rPr lang="ru-RU" sz="7200" b="1" i="1" dirty="0" smtClean="0">
                <a:solidFill>
                  <a:srgbClr val="7030A0"/>
                </a:solidFill>
              </a:rPr>
            </a:br>
            <a:r>
              <a:rPr lang="ru-RU" sz="7200" b="1" i="1" dirty="0" smtClean="0">
                <a:solidFill>
                  <a:srgbClr val="7030A0"/>
                </a:solidFill>
              </a:rPr>
              <a:t>«ПАСХАЛЬНОЕ ЯЙЦО»</a:t>
            </a:r>
            <a:endParaRPr lang="ru-RU" sz="72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яица 11.jp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304800" y="304800"/>
            <a:ext cx="4038600" cy="3109913"/>
          </a:xfrm>
        </p:spPr>
      </p:pic>
      <p:pic>
        <p:nvPicPr>
          <p:cNvPr id="6" name="Содержимое 5" descr="яица 12.jpg"/>
          <p:cNvPicPr>
            <a:picLocks noGrp="1" noChangeAspect="1"/>
          </p:cNvPicPr>
          <p:nvPr>
            <p:ph sz="half" idx="4294967295"/>
          </p:nvPr>
        </p:nvPicPr>
        <p:blipFill>
          <a:blip r:embed="rId4" cstate="print"/>
          <a:stretch>
            <a:fillRect/>
          </a:stretch>
        </p:blipFill>
        <p:spPr>
          <a:xfrm>
            <a:off x="4572000" y="2743200"/>
            <a:ext cx="4038600" cy="302895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19</Words>
  <PresentationFormat>Экран (4:3)</PresentationFormat>
  <Paragraphs>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Как здорово, что все мы здесь сегодня собрались…</vt:lpstr>
      <vt:lpstr>ПАСХА</vt:lpstr>
      <vt:lpstr>КРАШЕНКИ</vt:lpstr>
      <vt:lpstr>ПИСАНКИ</vt:lpstr>
      <vt:lpstr>ПОДГОТОВКА К ПРАЗДНИКУ</vt:lpstr>
      <vt:lpstr>ПАСХАЛЬНЫЙ СТОЛ</vt:lpstr>
      <vt:lpstr>Слайд 7</vt:lpstr>
      <vt:lpstr>СУВЕНИР «ПАСХАЛЬНОЕ ЯЙЦО»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Сувенир  «Пасхальное яйцо»</dc:title>
  <dc:creator>аея</dc:creator>
  <cp:lastModifiedBy>аея</cp:lastModifiedBy>
  <cp:revision>11</cp:revision>
  <dcterms:created xsi:type="dcterms:W3CDTF">2024-04-20T02:44:30Z</dcterms:created>
  <dcterms:modified xsi:type="dcterms:W3CDTF">2024-04-23T07:47:36Z</dcterms:modified>
</cp:coreProperties>
</file>