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6777318" cy="122792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образовательное дошкольное учреждение «Детский сад №92»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060848"/>
            <a:ext cx="6400800" cy="2448272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Месячник по железной дороге в «Солнечных капельках»</a:t>
            </a:r>
          </a:p>
          <a:p>
            <a:r>
              <a:rPr lang="ru-RU" dirty="0" smtClean="0"/>
              <a:t>  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dirty="0" smtClean="0"/>
              <a:t>                                                  </a:t>
            </a:r>
            <a:r>
              <a:rPr lang="ru-RU" dirty="0"/>
              <a:t> </a:t>
            </a:r>
            <a:r>
              <a:rPr lang="ru-RU" dirty="0" smtClean="0"/>
              <a:t>                              Руководитель </a:t>
            </a:r>
            <a:r>
              <a:rPr lang="ru-RU" dirty="0" err="1" smtClean="0"/>
              <a:t>С.Г.Журавлева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45"/>
            <a:ext cx="3661756" cy="216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3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C:\Users\User-3\Desktop\IMG_20180911_1621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56" y="2132856"/>
            <a:ext cx="41764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Социально-коммуникативное развитие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655877"/>
            <a:ext cx="4572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Беседа «Железная дорога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Содержимое 3" descr="C:\Users\Андрей\AppData\Local\Microsoft\Windows\Temporary Internet Files\Content.Word\image-0-02-04-c9f691339a48e6bb7c3877cea79ee462fdf267f560cb2e4127c12d7fae74ed29-V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20" y="2635171"/>
            <a:ext cx="4392488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392488" y="5445224"/>
            <a:ext cx="457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Беседа  «Правила безопасности детей на железной дороге»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9204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1\Desktop\Ю. А\картинка41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267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56263" cy="1054250"/>
          </a:xfrm>
        </p:spPr>
        <p:txBody>
          <a:bodyPr/>
          <a:lstStyle/>
          <a:p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787738"/>
            <a:ext cx="457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 ситуация  «Волшебное путешествие на  паровозике»</a:t>
            </a:r>
          </a:p>
        </p:txBody>
      </p:sp>
      <p:pic>
        <p:nvPicPr>
          <p:cNvPr id="8" name="Содержимое 3" descr="C:\Users\Андрей\AppData\Local\Microsoft\Windows\Temporary Internet Files\Content.Word\20180319_165426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384376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220072" y="5013176"/>
            <a:ext cx="338437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Конструирование  «Железная дорога»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4935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210"/>
            <a:ext cx="4407177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2486"/>
            <a:ext cx="7756263" cy="1054250"/>
          </a:xfrm>
        </p:spPr>
        <p:txBody>
          <a:bodyPr/>
          <a:lstStyle/>
          <a:p>
            <a:r>
              <a:rPr lang="ru-RU" sz="4000" dirty="0" smtClean="0"/>
              <a:t>Речевое развитие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46078"/>
            <a:ext cx="4572000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мультимедийной  презентации для детей  в подготовительной группе  по железнодорожной безопасности.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3360217" cy="2519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78406"/>
            <a:ext cx="3360217" cy="19475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4572000" y="5454803"/>
            <a:ext cx="4572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Дидактическая    игра « Цветные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паровозики»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9023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Рабочий стол\Новая папка\IMG_20180912_0929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09" y="1996987"/>
            <a:ext cx="3695007" cy="27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7756263" cy="1484784"/>
          </a:xfrm>
        </p:spPr>
        <p:txBody>
          <a:bodyPr/>
          <a:lstStyle/>
          <a:p>
            <a:r>
              <a:rPr lang="ru-RU" sz="3600" dirty="0" smtClean="0"/>
              <a:t>Художественно-эстетическое развитие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24906" y="6388254"/>
            <a:ext cx="2547812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Рисование «Железная дорога» 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3528392" cy="2646294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4593486"/>
            <a:ext cx="2364067" cy="17739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38906" y="3722095"/>
            <a:ext cx="4572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Игровая  ситуация с просмотром  мультимедиа:   «Дети и железная дорога»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439"/>
            <a:ext cx="2112235" cy="15841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07013" y="5691390"/>
            <a:ext cx="3039807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Уголок  « Дети   и  железная  дорога»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2391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0" y="1628800"/>
            <a:ext cx="4055826" cy="30418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91" y="0"/>
            <a:ext cx="7905201" cy="1147734"/>
          </a:xfrm>
        </p:spPr>
        <p:txBody>
          <a:bodyPr/>
          <a:lstStyle/>
          <a:p>
            <a:r>
              <a:rPr lang="ru-RU" sz="4000" dirty="0" smtClean="0"/>
              <a:t>Физическое развитие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4869160"/>
            <a:ext cx="3816424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развлечение «Железная дорога»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43" y="1187729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6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C:\Users\1\Documents\IMG_20180912_0725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35941"/>
            <a:ext cx="45720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21" y="0"/>
            <a:ext cx="7756263" cy="1054250"/>
          </a:xfrm>
        </p:spPr>
        <p:txBody>
          <a:bodyPr/>
          <a:lstStyle/>
          <a:p>
            <a:r>
              <a:rPr lang="ru-RU" sz="4000" dirty="0" smtClean="0"/>
              <a:t>Взаимодействие с семьей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569513"/>
            <a:ext cx="4572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родителей «Островок безопасности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82433"/>
            <a:ext cx="3757070" cy="2817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8144" y="4569513"/>
            <a:ext cx="2232248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на тему « Мы знаем правили «Дети , родители»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53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</TotalTime>
  <Words>131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Муниципальное автономное образовательное дошкольное учреждение «Детский сад №92»</vt:lpstr>
      <vt:lpstr>Социально-коммуникативное развитие</vt:lpstr>
      <vt:lpstr>Познавательное развитие</vt:lpstr>
      <vt:lpstr>Речевое развитие</vt:lpstr>
      <vt:lpstr>Художественно-эстетическое развитие</vt:lpstr>
      <vt:lpstr>Физическое развитие</vt:lpstr>
      <vt:lpstr>Взаимодействие с семьей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Детский 92</dc:title>
  <dc:creator>Юлия</dc:creator>
  <cp:lastModifiedBy>79028341670</cp:lastModifiedBy>
  <cp:revision>17</cp:revision>
  <dcterms:created xsi:type="dcterms:W3CDTF">2018-09-28T13:52:13Z</dcterms:created>
  <dcterms:modified xsi:type="dcterms:W3CDTF">2020-01-30T07:28:23Z</dcterms:modified>
</cp:coreProperties>
</file>