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AB67-C583-439F-988A-9104232F750B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C8CC-611A-4E5B-B98F-9C8C8149A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56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AB67-C583-439F-988A-9104232F750B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C8CC-611A-4E5B-B98F-9C8C8149A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1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AB67-C583-439F-988A-9104232F750B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C8CC-611A-4E5B-B98F-9C8C8149A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798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AB67-C583-439F-988A-9104232F750B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C8CC-611A-4E5B-B98F-9C8C8149A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787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AB67-C583-439F-988A-9104232F750B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C8CC-611A-4E5B-B98F-9C8C8149A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70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AB67-C583-439F-988A-9104232F750B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C8CC-611A-4E5B-B98F-9C8C8149A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446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AB67-C583-439F-988A-9104232F750B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C8CC-611A-4E5B-B98F-9C8C8149A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46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AB67-C583-439F-988A-9104232F750B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C8CC-611A-4E5B-B98F-9C8C8149A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94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AB67-C583-439F-988A-9104232F750B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C8CC-611A-4E5B-B98F-9C8C8149A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086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AB67-C583-439F-988A-9104232F750B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C8CC-611A-4E5B-B98F-9C8C8149A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347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FAB67-C583-439F-988A-9104232F750B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C8CC-611A-4E5B-B98F-9C8C8149A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095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FAB67-C583-439F-988A-9104232F750B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8C8CC-611A-4E5B-B98F-9C8C8149AD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31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Новогодние утренники</a:t>
            </a:r>
            <a:br>
              <a:rPr lang="ru-RU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«Новогодние чудеса»</a:t>
            </a:r>
            <a:endParaRPr lang="ru-RU" b="1" i="1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88640"/>
            <a:ext cx="8280920" cy="576064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№92»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00067" y="64886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Романова Л.С.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27851" cy="24208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49" y="0"/>
            <a:ext cx="3227851" cy="2420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047155"/>
            <a:ext cx="3672408" cy="27543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8"/>
            <a:ext cx="3515883" cy="26369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138" y="4365104"/>
            <a:ext cx="3323861" cy="249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0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9028\Desktop\музыкальный досуг\новый год\Sw8K14C-K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9453"/>
            <a:ext cx="3672000" cy="206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79028\Desktop\музыкальный досуг\новый год\IMG_08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537" y="2060848"/>
            <a:ext cx="3671852" cy="27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79028\Desktop\музыкальный досуг\новый год\IMG_08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1" y="3789040"/>
            <a:ext cx="3671851" cy="27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79028\Desktop\музыкальный досуг\новый год\-KUwwt4B3W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484" y="3789040"/>
            <a:ext cx="3685516" cy="275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79028\Desktop\музыкальный досуг\новый год\IMG_085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508" y="309453"/>
            <a:ext cx="3614254" cy="271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69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17</Words>
  <Application>Microsoft Office PowerPoint</Application>
  <PresentationFormat>Экран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Новогодние утренники «Новогодние чудеса»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79028341670</dc:creator>
  <cp:lastModifiedBy>79028341670</cp:lastModifiedBy>
  <cp:revision>4</cp:revision>
  <dcterms:created xsi:type="dcterms:W3CDTF">2020-01-27T05:14:45Z</dcterms:created>
  <dcterms:modified xsi:type="dcterms:W3CDTF">2020-01-27T05:57:35Z</dcterms:modified>
</cp:coreProperties>
</file>