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993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73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460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091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927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80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64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35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060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460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40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268BD-54C5-4C7E-9210-756DC01EFF90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308DF-F7BB-403F-A68E-6DBF18A6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53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0"/>
            <a:ext cx="7772400" cy="792087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«Детский сад №92»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224136"/>
          </a:xfrm>
        </p:spPr>
        <p:txBody>
          <a:bodyPr/>
          <a:lstStyle/>
          <a:p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ПДД за май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15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G_20190423_16013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332656"/>
            <a:ext cx="2511279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7" y="3140968"/>
            <a:ext cx="251127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Викторина «Азбука дорожного движения»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3" descr="IMG_20190402_1627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17494"/>
            <a:ext cx="2477826" cy="2723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355976" y="3140968"/>
            <a:ext cx="247782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«Собери дорожный знак»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802" y="2717528"/>
            <a:ext cx="2067694" cy="27569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33802" y="5480311"/>
            <a:ext cx="206769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«Наша улица»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9443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Муниципальное автономное дошкольное образовательное учреждение «Детский сад №92»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учреждение «Детский сад №92»</dc:title>
  <dc:creator>79028341670</dc:creator>
  <cp:lastModifiedBy>79028341670</cp:lastModifiedBy>
  <cp:revision>1</cp:revision>
  <dcterms:created xsi:type="dcterms:W3CDTF">2020-06-15T06:56:54Z</dcterms:created>
  <dcterms:modified xsi:type="dcterms:W3CDTF">2020-06-15T07:04:09Z</dcterms:modified>
</cp:coreProperties>
</file>