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9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3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9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2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0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4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5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6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46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0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68BD-54C5-4C7E-9210-756DC01EFF90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08DF-F7BB-403F-A68E-6DBF18A6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3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772400" cy="79208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«Детский сад №92»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224136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ПДД за май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5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G_20190423_1601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32656"/>
            <a:ext cx="251127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7" y="3140968"/>
            <a:ext cx="25112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«Азбука дорожного движения»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IMG_20190402_1627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7494"/>
            <a:ext cx="2477826" cy="272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5976" y="3140968"/>
            <a:ext cx="247782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«Собери дорожный знак»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802" y="2717528"/>
            <a:ext cx="2067694" cy="27569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3802" y="5480311"/>
            <a:ext cx="206769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улица»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44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Муниципальное автономное дошкольное образовательное учреждение «Детский сад №92»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№92»</dc:title>
  <dc:creator>79028341670</dc:creator>
  <cp:lastModifiedBy>79028341670</cp:lastModifiedBy>
  <cp:revision>1</cp:revision>
  <dcterms:created xsi:type="dcterms:W3CDTF">2020-06-15T06:56:54Z</dcterms:created>
  <dcterms:modified xsi:type="dcterms:W3CDTF">2020-06-15T07:04:09Z</dcterms:modified>
</cp:coreProperties>
</file>