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80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2299-02BA-4A43-9C09-5ACB632BD5E7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8030-61F9-4E9D-A0AB-DA291155CA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0347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2299-02BA-4A43-9C09-5ACB632BD5E7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8030-61F9-4E9D-A0AB-DA291155CA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094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2299-02BA-4A43-9C09-5ACB632BD5E7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8030-61F9-4E9D-A0AB-DA291155CA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20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2299-02BA-4A43-9C09-5ACB632BD5E7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8030-61F9-4E9D-A0AB-DA291155CA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598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2299-02BA-4A43-9C09-5ACB632BD5E7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8030-61F9-4E9D-A0AB-DA291155CA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68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2299-02BA-4A43-9C09-5ACB632BD5E7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8030-61F9-4E9D-A0AB-DA291155CA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1667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2299-02BA-4A43-9C09-5ACB632BD5E7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8030-61F9-4E9D-A0AB-DA291155CA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9706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2299-02BA-4A43-9C09-5ACB632BD5E7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8030-61F9-4E9D-A0AB-DA291155CA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093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2299-02BA-4A43-9C09-5ACB632BD5E7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8030-61F9-4E9D-A0AB-DA291155CA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355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2299-02BA-4A43-9C09-5ACB632BD5E7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8030-61F9-4E9D-A0AB-DA291155CA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5683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2299-02BA-4A43-9C09-5ACB632BD5E7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8030-61F9-4E9D-A0AB-DA291155CA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248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02299-02BA-4A43-9C09-5ACB632BD5E7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C8030-61F9-4E9D-A0AB-DA291155CA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5152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detskiy-sad.com/wp-content/uploads/2015/11/fon-eco003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hyperlink" Target="http://detskiy-sad.com/wp-content/uploads/2015/11/fon-eco006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detskiy-sad.com/wp-content/uploads/2015/11/fon-eco011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hyperlink" Target="http://detskiy-sad.com/wp-content/uploads/2015/11/fon-eco003.j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detskiy-sad.com/wp-content/uploads/2015/11/fon-eco011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hyperlink" Target="http://detskiy-sad.com/wp-content/uploads/2015/11/fon-eco003.jp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detskiy-sad.com/wp-content/uploads/2015/11/fon-eco011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1.jpeg"/><Relationship Id="rId4" Type="http://schemas.openxmlformats.org/officeDocument/2006/relationships/hyperlink" Target="http://detskiy-sad.com/wp-content/uploads/2015/11/fon-eco003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Фон с мельницей для ДОУ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982" y="0"/>
            <a:ext cx="5999018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Фон с паучком для ДОУ">
            <a:hlinkClick r:id="rId4" tgtFrame="&quot;_blank&quot;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19298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96982" y="787487"/>
            <a:ext cx="6096000" cy="556075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Народные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приметы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природе</a:t>
            </a:r>
            <a:endParaRPr lang="ru-RU" sz="4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4800" b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48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Подготовил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старший воспитатель: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Уразбахтина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Ю.С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i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9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74873" y="615440"/>
            <a:ext cx="4918363" cy="57677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320"/>
              </a:spcBef>
              <a:spcAft>
                <a:spcPts val="320"/>
              </a:spcAft>
            </a:pP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Игра </a:t>
            </a:r>
            <a:r>
              <a:rPr lang="ru-RU" sz="2400" b="1" u="sn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«Что </a:t>
            </a: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это такое?»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320"/>
              </a:spcBef>
              <a:spcAft>
                <a:spcPts val="32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320"/>
              </a:spcBef>
              <a:spcAft>
                <a:spcPts val="32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Взрослый  загадывает предмет живой или неживой природы и начинает перечислять его признаки. Если ребёнок его отгадал, загадывает следующий предмет, если нет, то список признаков увеличивается. Например: «яйцо» - овальное, белое, хрупкое, внутри  жидкое, питательное, можно встретить на крестьянском дворе, в лесу, из него вылупляются птенцы.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22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Зеленый фон по экологии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192982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 descr="Фон с мельницей для ДОУ">
            <a:hlinkClick r:id="rId4" tgtFrame="&quot;_blank&quot;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982" y="0"/>
            <a:ext cx="5999018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901852" y="337039"/>
            <a:ext cx="43892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Народные приметы о природе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7350" y="798704"/>
            <a:ext cx="525217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Дождливая осень – к такой же весне.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Ранний снегопад осенью – к ранней весне.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Сухая и холодная зима сулит жаркое лето.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Снежный и вьюжный январь – к дождливому июлю.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Настоящая зима начинается ровно через 40 дней после того, как выпадет первый снег.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Весна холодная – летом будут частые дожди с градом.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Снег выпадает – морозы отступают.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Осенний снег скоро растает.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726381" y="428178"/>
            <a:ext cx="4932219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Если зимой выпадает много снега – летом будет много травы.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Крупные хлопья снега – к мокрой погоде.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11. Зимой небо звездное – к морозам.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12. Весна наступила рано – к большому разливу рек.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13. Туман на воде – к ясной погоде.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14. Много росы – к жаркому дню.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15. Деревья инеем покрылись – к трескучему морозу.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16. Розы в саду отцвели – к наступлению холодов.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17. Туманный март – ненастное лето.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338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Зеленый фон по экологии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6192982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 descr="Фон с мельницей для ДОУ">
            <a:hlinkClick r:id="rId4" tgtFrame="&quot;_blank&quot;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982" y="-1"/>
            <a:ext cx="5999018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901852" y="337039"/>
            <a:ext cx="43892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Народные приметы о природе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4571" y="937249"/>
            <a:ext cx="512748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18. Ветер шумит в трубе – к морозам.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 Новогодняя ночь выдалась холодной и ветреной – в лесу будет много орехов.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20. Сильный ветер вечером – к ненастью утром.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21. Если дождь пошел после обеда – продлится весь день.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22. Лягушки квакают на берегу – скоро будет дождь.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23. Убить лягушку или дождевого червя – к дождю.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24. Две радуги в небе – к продолжительным дождям.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25. Увидеть радугу – к счастью и исполнению желаний.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26. Радуга на небе появилась после дождя – скоро пойдет еще дождь.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858000" y="629473"/>
            <a:ext cx="466898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27. Радуга вечером – к ясной погоде. С утра – к дождю.</a:t>
            </a:r>
          </a:p>
          <a:p>
            <a:r>
              <a:rPr lang="ru-RU" sz="2000" dirty="0"/>
              <a:t>28. Зимняя радуга – к сильному снегопаду.</a:t>
            </a:r>
          </a:p>
          <a:p>
            <a:r>
              <a:rPr lang="ru-RU" sz="2000" dirty="0"/>
              <a:t>29. Ясный рассвет – к облачной погоде.</a:t>
            </a:r>
          </a:p>
          <a:p>
            <a:r>
              <a:rPr lang="ru-RU" sz="2000" dirty="0"/>
              <a:t>30. Алый закат – к ясному дню.</a:t>
            </a:r>
          </a:p>
          <a:p>
            <a:r>
              <a:rPr lang="ru-RU" sz="2000" dirty="0"/>
              <a:t>31. Вечером солнце скрывается за тучами – следующий день будет теплым и ясным.</a:t>
            </a:r>
          </a:p>
          <a:p>
            <a:r>
              <a:rPr lang="ru-RU" sz="2000" dirty="0"/>
              <a:t>32. Солнце в тумане – к дождливой погоде.</a:t>
            </a:r>
          </a:p>
          <a:p>
            <a:r>
              <a:rPr lang="ru-RU" sz="2000" dirty="0"/>
              <a:t>33. Алая луна – к морозной и ветреной погоде.</a:t>
            </a:r>
          </a:p>
          <a:p>
            <a:r>
              <a:rPr lang="ru-RU" sz="2000" dirty="0"/>
              <a:t>34. Молодой месяц скрывается за тучами – к затяжным дождям в полнолуние.</a:t>
            </a:r>
          </a:p>
          <a:p>
            <a:r>
              <a:rPr lang="ru-RU" sz="2000" dirty="0"/>
              <a:t>35. В новолуние лучше всего ловится рыба.</a:t>
            </a:r>
          </a:p>
        </p:txBody>
      </p:sp>
    </p:spTree>
    <p:extLst>
      <p:ext uri="{BB962C8B-B14F-4D97-AF65-F5344CB8AC3E}">
        <p14:creationId xmlns:p14="http://schemas.microsoft.com/office/powerpoint/2010/main" val="171258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Зеленый фон по экологии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6192982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 descr="Фон с мельницей для ДОУ">
            <a:hlinkClick r:id="rId4" tgtFrame="&quot;_blank&quot;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982" y="-1"/>
            <a:ext cx="5999018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901852" y="337039"/>
            <a:ext cx="43892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Народные приметы о природе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3435" y="1337359"/>
            <a:ext cx="462611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36. Зимой звезды мерцают – к холодам. Летом – к ясной погоде</a:t>
            </a:r>
            <a:r>
              <a:rPr lang="ru-RU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37. Сильный осенний звездопад – в следующем году следует ждать голода и эпидемий. Считается, что у каждого человека есть своя звезда на небе. Если она вдруг упадет – жди беды</a:t>
            </a:r>
            <a:r>
              <a:rPr lang="ru-RU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38. Зимний звездопад – к снегу.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 descr="http://www.goroskop.ru/images/publish/articles/90097/3.jp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5003" y="409204"/>
            <a:ext cx="4807526" cy="60331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511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531</Words>
  <Application>Microsoft Office PowerPoint</Application>
  <PresentationFormat>Произвольный</PresentationFormat>
  <Paragraphs>55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Acer</dc:creator>
  <cp:lastModifiedBy>Admin</cp:lastModifiedBy>
  <cp:revision>2</cp:revision>
  <dcterms:created xsi:type="dcterms:W3CDTF">2019-10-23T04:24:29Z</dcterms:created>
  <dcterms:modified xsi:type="dcterms:W3CDTF">2023-10-12T06:07:39Z</dcterms:modified>
</cp:coreProperties>
</file>