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18"/>
            <a:ext cx="9227925" cy="68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43711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Выполнили: учителя-логопеды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Попова Л.В.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Ходырева Н.А.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2527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6000" dirty="0" err="1" smtClean="0"/>
              <a:t>Квест</a:t>
            </a:r>
            <a:r>
              <a:rPr lang="ru-RU" sz="6000" dirty="0" smtClean="0"/>
              <a:t>-игра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0484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В награду пират за помощь ребят в поиске сундука поделился с ними своими сокровищами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1700808"/>
            <a:ext cx="38884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6" y="1700808"/>
            <a:ext cx="4005064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511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7" y="1177635"/>
            <a:ext cx="3979557" cy="3979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31" b="14869"/>
          <a:stretch/>
        </p:blipFill>
        <p:spPr>
          <a:xfrm>
            <a:off x="4499992" y="1177635"/>
            <a:ext cx="4371950" cy="404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528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МАДОУ «Детский сад №92» 16 июня 2021 года прошла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«В поисках сокровищ» для детей компенсирующих групп.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данного мероприятия было закрепление знаний детей в игровой форме.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968" y="1988840"/>
            <a:ext cx="453650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4317" r="3534" b="4129"/>
          <a:stretch/>
        </p:blipFill>
        <p:spPr bwMode="auto">
          <a:xfrm>
            <a:off x="443345" y="2715490"/>
            <a:ext cx="3560620" cy="308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5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В первом задании на необитаемом острове детям нужно было услышать первый звук в названии картинок, соотнести звук с буквой и собрать из этих букв слово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2492896"/>
            <a:ext cx="3887787" cy="388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10230"/>
            <a:ext cx="38884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80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Далее мы искали части карты и выполняли задания пирата. Следующим заданием нужно было пройти через пещеру и найти пальму. Чтобы </a:t>
            </a:r>
            <a:r>
              <a:rPr lang="ru-RU" sz="2400" dirty="0"/>
              <a:t>в</a:t>
            </a:r>
            <a:r>
              <a:rPr lang="ru-RU" sz="2400" dirty="0" smtClean="0"/>
              <a:t>ыполнить это задание нужно было ориентироваться в пространстве, уметь определять левую и правую сторону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2636912"/>
            <a:ext cx="3960688" cy="3960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24" y="2564904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318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20882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Найдя пальму отгадывали загадки и искали попугая, который дал подсказку где спрятана следующая часть карты.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2096852"/>
            <a:ext cx="381642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2870" y="2111718"/>
            <a:ext cx="3909570" cy="390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885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В следующем задании нужно было быть зоркими и уметь ориентироваться на плоскости.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1809653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6" y="1772816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046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Дети прошли сложный путь по мостику к озеру, где нужно было соблюдать координацию и перебороть свой страх.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7" y="1916832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1978821"/>
            <a:ext cx="403244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199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На озере дети заметили следы кораблекрушения. Их задачей было найти затонувший груз и разложить его по ящикам соблюдая слоговую структуру слова предмета найденного ими.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43" y="2636912"/>
            <a:ext cx="38884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2" y="2564904"/>
            <a:ext cx="3933056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75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На одном из ящиков находилась метка с помощью, которой пират вспомнил где закопал свой клад. Но чтобы достать сокровища надо было открыть каждый замок решив математические примеры.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2852936"/>
            <a:ext cx="374441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9992" y="2780928"/>
            <a:ext cx="3878738" cy="387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34391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228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Квест-игра</vt:lpstr>
      <vt:lpstr>Презентация PowerPoint</vt:lpstr>
      <vt:lpstr>В первом задании на необитаемом острове детям нужно было услышать первый звук в названии картинок, соотнести звук с буквой и собрать из этих букв слово</vt:lpstr>
      <vt:lpstr>Далее мы искали части карты и выполняли задания пирата. Следующим заданием нужно было пройти через пещеру и найти пальму. Чтобы выполнить это задание нужно было ориентироваться в пространстве, уметь определять левую и правую сторону</vt:lpstr>
      <vt:lpstr>Найдя пальму отгадывали загадки и искали попугая, который дал подсказку где спрятана следующая часть карты. </vt:lpstr>
      <vt:lpstr>В следующем задании нужно было быть зоркими и уметь ориентироваться на плоскости.</vt:lpstr>
      <vt:lpstr>Дети прошли сложный путь по мостику к озеру, где нужно было соблюдать координацию и перебороть свой страх.</vt:lpstr>
      <vt:lpstr>На озере дети заметили следы кораблекрушения. Их задачей было найти затонувший груз и разложить его по ящикам соблюдая слоговую структуру слова предмета найденного ими.</vt:lpstr>
      <vt:lpstr>На одном из ящиков находилась метка с помощью, которой пират вспомнил где закопал свой клад. Но чтобы достать сокровища надо было открыть каждый замок решив математические примеры.</vt:lpstr>
      <vt:lpstr>В награду пират за помощь ребят в поиске сундука поделился с ними своими сокровищами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</dc:title>
  <dc:creator>ДОУ-ПК</dc:creator>
  <cp:lastModifiedBy>ДОУ-ПК</cp:lastModifiedBy>
  <cp:revision>8</cp:revision>
  <dcterms:created xsi:type="dcterms:W3CDTF">2021-06-21T05:35:39Z</dcterms:created>
  <dcterms:modified xsi:type="dcterms:W3CDTF">2021-06-21T07:03:32Z</dcterms:modified>
</cp:coreProperties>
</file>