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818"/>
            <a:ext cx="9227925" cy="6850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4437112"/>
            <a:ext cx="6400800" cy="17526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FFFF00"/>
                </a:solidFill>
              </a:rPr>
              <a:t>Выполнили: учителя-логопеды </a:t>
            </a:r>
          </a:p>
          <a:p>
            <a:pPr algn="r"/>
            <a:r>
              <a:rPr lang="ru-RU" dirty="0" smtClean="0">
                <a:solidFill>
                  <a:srgbClr val="FFFF00"/>
                </a:solidFill>
              </a:rPr>
              <a:t>Попова Л.В.</a:t>
            </a:r>
          </a:p>
          <a:p>
            <a:pPr algn="r"/>
            <a:r>
              <a:rPr lang="ru-RU" dirty="0" smtClean="0">
                <a:solidFill>
                  <a:srgbClr val="FFFF00"/>
                </a:solidFill>
              </a:rPr>
              <a:t>Ходырева Н.А.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171400"/>
            <a:ext cx="7772400" cy="1252767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6000" dirty="0" err="1" smtClean="0"/>
              <a:t>Квест</a:t>
            </a:r>
            <a:r>
              <a:rPr lang="ru-RU" sz="6000" dirty="0" smtClean="0"/>
              <a:t>-игра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604840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712968" cy="1143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/>
              <a:t>В награду пират за помощь ребят в поиске сундука поделился с ними своими сокровищами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3528" y="1700808"/>
            <a:ext cx="3888432" cy="3888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16016" y="1700808"/>
            <a:ext cx="4005064" cy="40050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85119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3527" y="1177635"/>
            <a:ext cx="3979557" cy="39795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31" b="14869"/>
          <a:stretch/>
        </p:blipFill>
        <p:spPr>
          <a:xfrm>
            <a:off x="4499992" y="1177635"/>
            <a:ext cx="4371950" cy="4045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35289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МАДОУ «Детский сад №92» 16 июня 2021 года прошла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-игра «В поисках сокровищ» для детей компенсирующих групп.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данного мероприятия было закрепление знаний детей в игровой форме.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3968" y="1988840"/>
            <a:ext cx="4536504" cy="4536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t="4317" r="3534" b="4129"/>
          <a:stretch/>
        </p:blipFill>
        <p:spPr bwMode="auto">
          <a:xfrm>
            <a:off x="443345" y="2715490"/>
            <a:ext cx="3560620" cy="3089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825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76864" cy="144016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/>
              <a:t>В первом задании на необитаемом острове детям нужно было услышать первый звук в названии картинок, соотнести звук с буквой и собрать из этих букв слово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536" y="2492896"/>
            <a:ext cx="3887787" cy="38877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510230"/>
            <a:ext cx="3888432" cy="3888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6804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115212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/>
              <a:t>Далее мы искали части карты и выполняли задания пирата. Следующим заданием нужно было пройти через пещеру и найти пальму. Чтобы </a:t>
            </a:r>
            <a:r>
              <a:rPr lang="ru-RU" sz="2400" dirty="0"/>
              <a:t>в</a:t>
            </a:r>
            <a:r>
              <a:rPr lang="ru-RU" sz="2400" dirty="0" smtClean="0"/>
              <a:t>ыполнить это задание нужно было ориентироваться в пространстве, уметь определять левую и правую сторону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536" y="2636912"/>
            <a:ext cx="3960688" cy="39606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88024" y="2564904"/>
            <a:ext cx="4032448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83184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96944" cy="208823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/>
              <a:t>Найдя пальму отгадывали загадки и искали попугая, который дал подсказку где спрятана следующая часть карты. 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3528" y="2096852"/>
            <a:ext cx="3816424" cy="3816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2870" y="2111718"/>
            <a:ext cx="3909570" cy="3909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18851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36815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/>
              <a:t>В следующем задании нужно было быть зоркими и уметь ориентироваться на плоскости.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3528" y="1809653"/>
            <a:ext cx="4032448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16016" y="1772816"/>
            <a:ext cx="4032448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00466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1143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/>
              <a:t>Дети прошли сложный путь по мостику к озеру, где нужно было соблюдать координацию и перебороть свой страх.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3527" y="1916832"/>
            <a:ext cx="4032448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2000" y="1978821"/>
            <a:ext cx="4032448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61991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712968" cy="223224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/>
              <a:t>На озере дети заметили следы кораблекрушения. Их задачей было найти затонувший груз и разложить его по ящикам соблюдая слоговую структуру слова предмета найденного ими.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7543" y="2636912"/>
            <a:ext cx="3888432" cy="3888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0032" y="2564904"/>
            <a:ext cx="3933056" cy="3933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9757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172819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/>
              <a:t>На одном из ящиков находилась метка с помощью, которой пират вспомнил где закопал свой клад. Но чтобы достать сокровища надо было открыть каждый замок решив математические примеры.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536" y="2852936"/>
            <a:ext cx="3744416" cy="3744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99992" y="2780928"/>
            <a:ext cx="3878738" cy="38787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1343915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74</TotalTime>
  <Words>228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Квест-игра</vt:lpstr>
      <vt:lpstr>Презентация PowerPoint</vt:lpstr>
      <vt:lpstr>В первом задании на необитаемом острове детям нужно было услышать первый звук в названии картинок, соотнести звук с буквой и собрать из этих букв слово</vt:lpstr>
      <vt:lpstr>Далее мы искали части карты и выполняли задания пирата. Следующим заданием нужно было пройти через пещеру и найти пальму. Чтобы выполнить это задание нужно было ориентироваться в пространстве, уметь определять левую и правую сторону</vt:lpstr>
      <vt:lpstr>Найдя пальму отгадывали загадки и искали попугая, который дал подсказку где спрятана следующая часть карты. </vt:lpstr>
      <vt:lpstr>В следующем задании нужно было быть зоркими и уметь ориентироваться на плоскости.</vt:lpstr>
      <vt:lpstr>Дети прошли сложный путь по мостику к озеру, где нужно было соблюдать координацию и перебороть свой страх.</vt:lpstr>
      <vt:lpstr>На озере дети заметили следы кораблекрушения. Их задачей было найти затонувший груз и разложить его по ящикам соблюдая слоговую структуру слова предмета найденного ими.</vt:lpstr>
      <vt:lpstr>На одном из ящиков находилась метка с помощью, которой пират вспомнил где закопал свой клад. Но чтобы достать сокровища надо было открыть каждый замок решив математические примеры.</vt:lpstr>
      <vt:lpstr>В награду пират за помощь ребят в поиске сундука поделился с ними своими сокровищами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Квест-игра</dc:title>
  <dc:creator>ДОУ-ПК</dc:creator>
  <cp:lastModifiedBy>ДОУ-ПК</cp:lastModifiedBy>
  <cp:revision>8</cp:revision>
  <dcterms:created xsi:type="dcterms:W3CDTF">2021-06-21T05:35:39Z</dcterms:created>
  <dcterms:modified xsi:type="dcterms:W3CDTF">2021-06-21T07:03:32Z</dcterms:modified>
</cp:coreProperties>
</file>