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9144000" cy="6858000"/>
  <p:defaultTex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1122363"/>
            <a:ext cx="7772400" cy="2387600"/>
          </a:xfrm>
        </p:spPr>
        <p:txBody>
          <a:bodyPr anchor="b"/>
          <a:lstStyle>
            <a:lvl1pPr algn="ctr">
              <a:defRPr sz="6000"/>
            </a:lvl1pPr>
          </a:lstStyle>
          <a:p>
            <a:pPr>
              <a:defRPr/>
            </a:pPr>
            <a:r>
              <a:rPr lang="en-US"/>
              <a:t>Click to edit Master title style</a:t>
            </a:r>
          </a:p>
        </p:txBody>
      </p:sp>
      <p:sp>
        <p:nvSpPr>
          <p:cNvPr id="3" name="Subtitle 2"/>
          <p:cNvSpPr>
            <a:spLocks noGrp="1"/>
          </p:cNvSpPr>
          <p:nvPr>
            <p:ph type="subTitle" idx="1"/>
          </p:nvPr>
        </p:nvSpPr>
        <p:spPr bwMode="auto">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
        <p:nvSpPr>
          <p:cNvPr id="4" name="Date Placeholder 3"/>
          <p:cNvSpPr>
            <a:spLocks noGrp="1"/>
          </p:cNvSpPr>
          <p:nvPr>
            <p:ph type="dt" sz="half" idx="10"/>
          </p:nvPr>
        </p:nvSpPr>
        <p:spPr bwMode="auto"/>
        <p:txBody>
          <a:bodyPr/>
          <a:lstStyle>
            <a:lvl1pPr>
              <a:defRPr/>
            </a:lvl1pPr>
          </a:lstStyle>
          <a:p>
            <a:pPr>
              <a:defRPr/>
            </a:pPr>
            <a:fld id="{7975DD67-921F-442F-B46E-DB6A4392E977}" type="datetimeFigureOut">
              <a:rPr lang="en-US"/>
              <a:t>11/27/2024</a:t>
            </a:fld>
            <a:endParaRPr lang="en-US"/>
          </a:p>
        </p:txBody>
      </p:sp>
      <p:sp>
        <p:nvSpPr>
          <p:cNvPr id="5" name="Footer Placeholder 4"/>
          <p:cNvSpPr>
            <a:spLocks noGrp="1"/>
          </p:cNvSpPr>
          <p:nvPr>
            <p:ph type="ftr" sz="quarter" idx="11"/>
          </p:nvPr>
        </p:nvSpPr>
        <p:spPr bwMode="auto"/>
        <p:txBody>
          <a:bodyPr/>
          <a:lstStyle>
            <a:lvl1pPr>
              <a:defRPr/>
            </a:lvl1pPr>
          </a:lstStyle>
          <a:p>
            <a:pPr>
              <a:defRPr/>
            </a:pPr>
            <a:endParaRPr lang="en-US"/>
          </a:p>
        </p:txBody>
      </p:sp>
      <p:sp>
        <p:nvSpPr>
          <p:cNvPr id="6" name="Slide Number Placeholder 5"/>
          <p:cNvSpPr>
            <a:spLocks noGrp="1"/>
          </p:cNvSpPr>
          <p:nvPr>
            <p:ph type="sldNum" sz="quarter" idx="12"/>
          </p:nvPr>
        </p:nvSpPr>
        <p:spPr bwMode="auto"/>
        <p:txBody>
          <a:bodyPr/>
          <a:lstStyle>
            <a:lvl1pPr>
              <a:defRPr/>
            </a:lvl1pPr>
          </a:lstStyle>
          <a:p>
            <a:pPr>
              <a:defRPr/>
            </a:pPr>
            <a:fld id="{84B2AC75-E56E-4061-9D37-26A3825B992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lvl1pPr>
              <a:defRPr/>
            </a:lvl1pPr>
          </a:lstStyle>
          <a:p>
            <a:pPr>
              <a:defRPr/>
            </a:pPr>
            <a:fld id="{2610A796-1CE9-40A6-A566-A58929C6DAB2}" type="datetimeFigureOut">
              <a:rPr lang="en-US"/>
              <a:t>11/27/2024</a:t>
            </a:fld>
            <a:endParaRPr lang="en-US"/>
          </a:p>
        </p:txBody>
      </p:sp>
      <p:sp>
        <p:nvSpPr>
          <p:cNvPr id="5" name="Footer Placeholder 4"/>
          <p:cNvSpPr>
            <a:spLocks noGrp="1"/>
          </p:cNvSpPr>
          <p:nvPr>
            <p:ph type="ftr" sz="quarter" idx="11"/>
          </p:nvPr>
        </p:nvSpPr>
        <p:spPr bwMode="auto"/>
        <p:txBody>
          <a:bodyPr/>
          <a:lstStyle>
            <a:lvl1pPr>
              <a:defRPr/>
            </a:lvl1pPr>
          </a:lstStyle>
          <a:p>
            <a:pPr>
              <a:defRPr/>
            </a:pPr>
            <a:endParaRPr lang="en-US"/>
          </a:p>
        </p:txBody>
      </p:sp>
      <p:sp>
        <p:nvSpPr>
          <p:cNvPr id="6" name="Slide Number Placeholder 5"/>
          <p:cNvSpPr>
            <a:spLocks noGrp="1"/>
          </p:cNvSpPr>
          <p:nvPr>
            <p:ph type="sldNum" sz="quarter" idx="12"/>
          </p:nvPr>
        </p:nvSpPr>
        <p:spPr bwMode="auto"/>
        <p:txBody>
          <a:bodyPr/>
          <a:lstStyle>
            <a:lvl1pPr>
              <a:defRPr/>
            </a:lvl1pPr>
          </a:lstStyle>
          <a:p>
            <a:pPr>
              <a:defRPr/>
            </a:pPr>
            <a:fld id="{2DA257EF-67E2-41CB-9E48-1B1FE3441A66}"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6" y="365125"/>
            <a:ext cx="1971675" cy="5811838"/>
          </a:xfrm>
        </p:spPr>
        <p:txBody>
          <a:bodyPr vert="eaVert"/>
          <a:lstStyle/>
          <a:p>
            <a:pPr>
              <a:defRPr/>
            </a:pPr>
            <a:r>
              <a:rPr lang="en-US"/>
              <a:t>Click to edit Master title style</a:t>
            </a:r>
          </a:p>
        </p:txBody>
      </p:sp>
      <p:sp>
        <p:nvSpPr>
          <p:cNvPr id="3" name="Vertical Text Placeholder 2"/>
          <p:cNvSpPr>
            <a:spLocks noGrp="1"/>
          </p:cNvSpPr>
          <p:nvPr>
            <p:ph type="body" orient="vert" idx="1"/>
          </p:nvPr>
        </p:nvSpPr>
        <p:spPr bwMode="auto">
          <a:xfrm>
            <a:off x="628650" y="365125"/>
            <a:ext cx="5800725"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lvl1pPr>
              <a:defRPr/>
            </a:lvl1pPr>
          </a:lstStyle>
          <a:p>
            <a:pPr>
              <a:defRPr/>
            </a:pPr>
            <a:fld id="{D1CBC36A-88E8-4879-A6EB-0F27CBC132F9}" type="datetimeFigureOut">
              <a:rPr lang="en-US"/>
              <a:t>11/27/2024</a:t>
            </a:fld>
            <a:endParaRPr lang="en-US"/>
          </a:p>
        </p:txBody>
      </p:sp>
      <p:sp>
        <p:nvSpPr>
          <p:cNvPr id="5" name="Footer Placeholder 4"/>
          <p:cNvSpPr>
            <a:spLocks noGrp="1"/>
          </p:cNvSpPr>
          <p:nvPr>
            <p:ph type="ftr" sz="quarter" idx="11"/>
          </p:nvPr>
        </p:nvSpPr>
        <p:spPr bwMode="auto"/>
        <p:txBody>
          <a:bodyPr/>
          <a:lstStyle>
            <a:lvl1pPr>
              <a:defRPr/>
            </a:lvl1pPr>
          </a:lstStyle>
          <a:p>
            <a:pPr>
              <a:defRPr/>
            </a:pPr>
            <a:endParaRPr lang="en-US"/>
          </a:p>
        </p:txBody>
      </p:sp>
      <p:sp>
        <p:nvSpPr>
          <p:cNvPr id="6" name="Slide Number Placeholder 5"/>
          <p:cNvSpPr>
            <a:spLocks noGrp="1"/>
          </p:cNvSpPr>
          <p:nvPr>
            <p:ph type="sldNum" sz="quarter" idx="12"/>
          </p:nvPr>
        </p:nvSpPr>
        <p:spPr bwMode="auto"/>
        <p:txBody>
          <a:bodyPr/>
          <a:lstStyle>
            <a:lvl1pPr>
              <a:defRPr/>
            </a:lvl1pPr>
          </a:lstStyle>
          <a:p>
            <a:pPr>
              <a:defRPr/>
            </a:pPr>
            <a:fld id="{B9743C80-638B-4249-AAEC-3EBBB99D470A}"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xAndObj" preserve="1" userDrawn="1">
  <p:cSld name="Заголовок, текст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58813" y="12700"/>
            <a:ext cx="7839075" cy="977900"/>
          </a:xfrm>
        </p:spPr>
        <p:txBody>
          <a:bodyPr/>
          <a:lstStyle/>
          <a:p>
            <a:pPr>
              <a:defRPr/>
            </a:pPr>
            <a:r>
              <a:rPr lang="en-US"/>
              <a:t>Образец заголовка</a:t>
            </a:r>
            <a:endParaRPr lang="ru-RU"/>
          </a:p>
        </p:txBody>
      </p:sp>
      <p:sp>
        <p:nvSpPr>
          <p:cNvPr id="3" name="Текст 2"/>
          <p:cNvSpPr>
            <a:spLocks noGrp="1"/>
          </p:cNvSpPr>
          <p:nvPr>
            <p:ph type="body" sz="half" idx="1"/>
          </p:nvPr>
        </p:nvSpPr>
        <p:spPr bwMode="auto">
          <a:xfrm>
            <a:off x="646113" y="1465263"/>
            <a:ext cx="3857625" cy="4711700"/>
          </a:xfrm>
        </p:spPr>
        <p:txBody>
          <a:bodyPr/>
          <a:lstStyle/>
          <a:p>
            <a:pPr lvl="0">
              <a:defRPr/>
            </a:pPr>
            <a:r>
              <a:rPr lang="en-US"/>
              <a:t>Образец текста</a:t>
            </a:r>
            <a:endParaRPr/>
          </a:p>
          <a:p>
            <a:pPr lvl="1">
              <a:defRPr/>
            </a:pPr>
            <a:r>
              <a:rPr lang="en-US"/>
              <a:t>Второй уровень</a:t>
            </a:r>
            <a:endParaRPr/>
          </a:p>
          <a:p>
            <a:pPr lvl="2">
              <a:defRPr/>
            </a:pPr>
            <a:r>
              <a:rPr lang="en-US"/>
              <a:t>Третий уровень</a:t>
            </a:r>
            <a:endParaRPr/>
          </a:p>
          <a:p>
            <a:pPr lvl="3">
              <a:defRPr/>
            </a:pPr>
            <a:r>
              <a:rPr lang="en-US"/>
              <a:t>Четвертый уровень</a:t>
            </a:r>
            <a:endParaRPr/>
          </a:p>
          <a:p>
            <a:pPr lvl="4">
              <a:defRPr/>
            </a:pPr>
            <a:r>
              <a:rPr lang="en-US"/>
              <a:t>Пятый уровень</a:t>
            </a:r>
            <a:endParaRPr lang="ru-RU"/>
          </a:p>
        </p:txBody>
      </p:sp>
      <p:sp>
        <p:nvSpPr>
          <p:cNvPr id="4" name="Содержимое 3"/>
          <p:cNvSpPr>
            <a:spLocks noGrp="1"/>
          </p:cNvSpPr>
          <p:nvPr>
            <p:ph sz="half" idx="2"/>
          </p:nvPr>
        </p:nvSpPr>
        <p:spPr bwMode="auto">
          <a:xfrm>
            <a:off x="4656138" y="1465263"/>
            <a:ext cx="3859212" cy="4711700"/>
          </a:xfrm>
        </p:spPr>
        <p:txBody>
          <a:bodyPr/>
          <a:lstStyle/>
          <a:p>
            <a:pPr lvl="0">
              <a:defRPr/>
            </a:pPr>
            <a:r>
              <a:rPr lang="en-US"/>
              <a:t>Образец текста</a:t>
            </a:r>
            <a:endParaRPr/>
          </a:p>
          <a:p>
            <a:pPr lvl="1">
              <a:defRPr/>
            </a:pPr>
            <a:r>
              <a:rPr lang="en-US"/>
              <a:t>Второй уровень</a:t>
            </a:r>
            <a:endParaRPr/>
          </a:p>
          <a:p>
            <a:pPr lvl="2">
              <a:defRPr/>
            </a:pPr>
            <a:r>
              <a:rPr lang="en-US"/>
              <a:t>Третий уровень</a:t>
            </a:r>
            <a:endParaRPr/>
          </a:p>
          <a:p>
            <a:pPr lvl="3">
              <a:defRPr/>
            </a:pPr>
            <a:r>
              <a:rPr lang="en-US"/>
              <a:t>Четвертый уровень</a:t>
            </a:r>
            <a:endParaRPr/>
          </a:p>
          <a:p>
            <a:pPr lvl="4">
              <a:defRPr/>
            </a:pPr>
            <a:r>
              <a:rPr lang="en-US"/>
              <a:t>Пятый уровень</a:t>
            </a:r>
            <a:endParaRPr lang="ru-RU"/>
          </a:p>
        </p:txBody>
      </p:sp>
      <p:sp>
        <p:nvSpPr>
          <p:cNvPr id="5" name="Дата 4"/>
          <p:cNvSpPr>
            <a:spLocks noGrp="1"/>
          </p:cNvSpPr>
          <p:nvPr>
            <p:ph type="dt" sz="half" idx="10"/>
          </p:nvPr>
        </p:nvSpPr>
        <p:spPr bwMode="auto">
          <a:xfrm>
            <a:off x="628650" y="6356350"/>
            <a:ext cx="2057400" cy="365125"/>
          </a:xfrm>
        </p:spPr>
        <p:txBody>
          <a:bodyPr/>
          <a:lstStyle>
            <a:lvl1pPr>
              <a:defRPr/>
            </a:lvl1pPr>
          </a:lstStyle>
          <a:p>
            <a:pPr>
              <a:defRPr/>
            </a:pPr>
            <a:fld id="{D50A43BE-C64C-4A33-85F4-CFDD2A6A9824}" type="datetimeFigureOut">
              <a:rPr lang="en-US"/>
              <a:t>11/27/2024</a:t>
            </a:fld>
            <a:endParaRPr lang="en-US"/>
          </a:p>
        </p:txBody>
      </p:sp>
      <p:sp>
        <p:nvSpPr>
          <p:cNvPr id="6" name="Нижний колонтитул 5"/>
          <p:cNvSpPr>
            <a:spLocks noGrp="1"/>
          </p:cNvSpPr>
          <p:nvPr>
            <p:ph type="ftr" sz="quarter" idx="11"/>
          </p:nvPr>
        </p:nvSpPr>
        <p:spPr bwMode="auto">
          <a:xfrm>
            <a:off x="3028950" y="6356350"/>
            <a:ext cx="3086100" cy="365125"/>
          </a:xfrm>
        </p:spPr>
        <p:txBody>
          <a:bodyPr/>
          <a:lstStyle>
            <a:lvl1pPr>
              <a:defRPr/>
            </a:lvl1pPr>
          </a:lstStyle>
          <a:p>
            <a:pPr>
              <a:defRPr/>
            </a:pPr>
            <a:endParaRPr lang="en-US"/>
          </a:p>
        </p:txBody>
      </p:sp>
      <p:sp>
        <p:nvSpPr>
          <p:cNvPr id="7" name="Номер слайда 6"/>
          <p:cNvSpPr>
            <a:spLocks noGrp="1"/>
          </p:cNvSpPr>
          <p:nvPr>
            <p:ph type="sldNum" sz="quarter" idx="12"/>
          </p:nvPr>
        </p:nvSpPr>
        <p:spPr bwMode="auto">
          <a:xfrm>
            <a:off x="6457950" y="6356350"/>
            <a:ext cx="2057400" cy="365125"/>
          </a:xfrm>
        </p:spPr>
        <p:txBody>
          <a:bodyPr/>
          <a:lstStyle>
            <a:lvl1pPr>
              <a:defRPr/>
            </a:lvl1pPr>
          </a:lstStyle>
          <a:p>
            <a:pPr>
              <a:defRPr/>
            </a:pPr>
            <a:fld id="{F48A85F9-10AD-4FB4-B59D-C49D45449D4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xOverObj" preserve="1" userDrawn="1">
  <p:cSld name="Заголовок и текст над объектом">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58813" y="12700"/>
            <a:ext cx="7839075" cy="977900"/>
          </a:xfrm>
        </p:spPr>
        <p:txBody>
          <a:bodyPr/>
          <a:lstStyle/>
          <a:p>
            <a:pPr>
              <a:defRPr/>
            </a:pPr>
            <a:r>
              <a:rPr lang="en-US"/>
              <a:t>Образец заголовка</a:t>
            </a:r>
            <a:endParaRPr lang="ru-RU"/>
          </a:p>
        </p:txBody>
      </p:sp>
      <p:sp>
        <p:nvSpPr>
          <p:cNvPr id="3" name="Текст 2"/>
          <p:cNvSpPr>
            <a:spLocks noGrp="1"/>
          </p:cNvSpPr>
          <p:nvPr>
            <p:ph type="body" sz="half" idx="1"/>
          </p:nvPr>
        </p:nvSpPr>
        <p:spPr bwMode="auto">
          <a:xfrm>
            <a:off x="646113" y="1465263"/>
            <a:ext cx="7869236" cy="2279650"/>
          </a:xfrm>
        </p:spPr>
        <p:txBody>
          <a:bodyPr/>
          <a:lstStyle/>
          <a:p>
            <a:pPr lvl="0">
              <a:defRPr/>
            </a:pPr>
            <a:r>
              <a:rPr lang="en-US"/>
              <a:t>Образец текста</a:t>
            </a:r>
            <a:endParaRPr/>
          </a:p>
          <a:p>
            <a:pPr lvl="1">
              <a:defRPr/>
            </a:pPr>
            <a:r>
              <a:rPr lang="en-US"/>
              <a:t>Второй уровень</a:t>
            </a:r>
            <a:endParaRPr/>
          </a:p>
          <a:p>
            <a:pPr lvl="2">
              <a:defRPr/>
            </a:pPr>
            <a:r>
              <a:rPr lang="en-US"/>
              <a:t>Третий уровень</a:t>
            </a:r>
            <a:endParaRPr/>
          </a:p>
          <a:p>
            <a:pPr lvl="3">
              <a:defRPr/>
            </a:pPr>
            <a:r>
              <a:rPr lang="en-US"/>
              <a:t>Четвертый уровень</a:t>
            </a:r>
            <a:endParaRPr/>
          </a:p>
          <a:p>
            <a:pPr lvl="4">
              <a:defRPr/>
            </a:pPr>
            <a:r>
              <a:rPr lang="en-US"/>
              <a:t>Пятый уровень</a:t>
            </a:r>
            <a:endParaRPr lang="ru-RU"/>
          </a:p>
        </p:txBody>
      </p:sp>
      <p:sp>
        <p:nvSpPr>
          <p:cNvPr id="4" name="Содержимое 3"/>
          <p:cNvSpPr>
            <a:spLocks noGrp="1"/>
          </p:cNvSpPr>
          <p:nvPr>
            <p:ph sz="half" idx="2"/>
          </p:nvPr>
        </p:nvSpPr>
        <p:spPr bwMode="auto">
          <a:xfrm>
            <a:off x="646113" y="3897313"/>
            <a:ext cx="7869236" cy="2279650"/>
          </a:xfrm>
        </p:spPr>
        <p:txBody>
          <a:bodyPr/>
          <a:lstStyle/>
          <a:p>
            <a:pPr lvl="0">
              <a:defRPr/>
            </a:pPr>
            <a:r>
              <a:rPr lang="en-US"/>
              <a:t>Образец текста</a:t>
            </a:r>
            <a:endParaRPr/>
          </a:p>
          <a:p>
            <a:pPr lvl="1">
              <a:defRPr/>
            </a:pPr>
            <a:r>
              <a:rPr lang="en-US"/>
              <a:t>Второй уровень</a:t>
            </a:r>
            <a:endParaRPr/>
          </a:p>
          <a:p>
            <a:pPr lvl="2">
              <a:defRPr/>
            </a:pPr>
            <a:r>
              <a:rPr lang="en-US"/>
              <a:t>Третий уровень</a:t>
            </a:r>
            <a:endParaRPr/>
          </a:p>
          <a:p>
            <a:pPr lvl="3">
              <a:defRPr/>
            </a:pPr>
            <a:r>
              <a:rPr lang="en-US"/>
              <a:t>Четвертый уровень</a:t>
            </a:r>
            <a:endParaRPr/>
          </a:p>
          <a:p>
            <a:pPr lvl="4">
              <a:defRPr/>
            </a:pPr>
            <a:r>
              <a:rPr lang="en-US"/>
              <a:t>Пятый уровень</a:t>
            </a:r>
            <a:endParaRPr lang="ru-RU"/>
          </a:p>
        </p:txBody>
      </p:sp>
      <p:sp>
        <p:nvSpPr>
          <p:cNvPr id="5" name="Дата 4"/>
          <p:cNvSpPr>
            <a:spLocks noGrp="1"/>
          </p:cNvSpPr>
          <p:nvPr>
            <p:ph type="dt" sz="half" idx="10"/>
          </p:nvPr>
        </p:nvSpPr>
        <p:spPr bwMode="auto">
          <a:xfrm>
            <a:off x="628650" y="6356350"/>
            <a:ext cx="2057400" cy="365125"/>
          </a:xfrm>
        </p:spPr>
        <p:txBody>
          <a:bodyPr/>
          <a:lstStyle>
            <a:lvl1pPr>
              <a:defRPr/>
            </a:lvl1pPr>
          </a:lstStyle>
          <a:p>
            <a:pPr>
              <a:defRPr/>
            </a:pPr>
            <a:fld id="{A926ECBB-CFAF-48EA-8AC1-68001BB889ED}" type="datetimeFigureOut">
              <a:rPr lang="en-US"/>
              <a:t>11/27/2024</a:t>
            </a:fld>
            <a:endParaRPr lang="en-US"/>
          </a:p>
        </p:txBody>
      </p:sp>
      <p:sp>
        <p:nvSpPr>
          <p:cNvPr id="6" name="Нижний колонтитул 5"/>
          <p:cNvSpPr>
            <a:spLocks noGrp="1"/>
          </p:cNvSpPr>
          <p:nvPr>
            <p:ph type="ftr" sz="quarter" idx="11"/>
          </p:nvPr>
        </p:nvSpPr>
        <p:spPr bwMode="auto">
          <a:xfrm>
            <a:off x="3028950" y="6356350"/>
            <a:ext cx="3086100" cy="365125"/>
          </a:xfrm>
        </p:spPr>
        <p:txBody>
          <a:bodyPr/>
          <a:lstStyle>
            <a:lvl1pPr>
              <a:defRPr/>
            </a:lvl1pPr>
          </a:lstStyle>
          <a:p>
            <a:pPr>
              <a:defRPr/>
            </a:pPr>
            <a:endParaRPr lang="en-US"/>
          </a:p>
        </p:txBody>
      </p:sp>
      <p:sp>
        <p:nvSpPr>
          <p:cNvPr id="7" name="Номер слайда 6"/>
          <p:cNvSpPr>
            <a:spLocks noGrp="1"/>
          </p:cNvSpPr>
          <p:nvPr>
            <p:ph type="sldNum" sz="quarter" idx="12"/>
          </p:nvPr>
        </p:nvSpPr>
        <p:spPr bwMode="auto">
          <a:xfrm>
            <a:off x="6457950" y="6356350"/>
            <a:ext cx="2057400" cy="365125"/>
          </a:xfrm>
        </p:spPr>
        <p:txBody>
          <a:bodyPr/>
          <a:lstStyle>
            <a:lvl1pPr>
              <a:defRPr/>
            </a:lvl1pPr>
          </a:lstStyle>
          <a:p>
            <a:pPr>
              <a:defRPr/>
            </a:pPr>
            <a:fld id="{1E116A8F-AB29-4FFF-B587-68F485078992}"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xAndTwoObj" preserve="1" userDrawn="1">
  <p:cSld name="Заголовок, текст и 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58813" y="12700"/>
            <a:ext cx="7839075" cy="977900"/>
          </a:xfrm>
        </p:spPr>
        <p:txBody>
          <a:bodyPr/>
          <a:lstStyle/>
          <a:p>
            <a:pPr>
              <a:defRPr/>
            </a:pPr>
            <a:r>
              <a:rPr lang="en-US"/>
              <a:t>Образец заголовка</a:t>
            </a:r>
            <a:endParaRPr lang="ru-RU"/>
          </a:p>
        </p:txBody>
      </p:sp>
      <p:sp>
        <p:nvSpPr>
          <p:cNvPr id="3" name="Текст 2"/>
          <p:cNvSpPr>
            <a:spLocks noGrp="1"/>
          </p:cNvSpPr>
          <p:nvPr>
            <p:ph type="body" sz="half" idx="1"/>
          </p:nvPr>
        </p:nvSpPr>
        <p:spPr bwMode="auto">
          <a:xfrm>
            <a:off x="646113" y="1465263"/>
            <a:ext cx="3857625" cy="4711700"/>
          </a:xfrm>
        </p:spPr>
        <p:txBody>
          <a:bodyPr/>
          <a:lstStyle/>
          <a:p>
            <a:pPr lvl="0">
              <a:defRPr/>
            </a:pPr>
            <a:r>
              <a:rPr lang="en-US"/>
              <a:t>Образец текста</a:t>
            </a:r>
            <a:endParaRPr/>
          </a:p>
          <a:p>
            <a:pPr lvl="1">
              <a:defRPr/>
            </a:pPr>
            <a:r>
              <a:rPr lang="en-US"/>
              <a:t>Второй уровень</a:t>
            </a:r>
            <a:endParaRPr/>
          </a:p>
          <a:p>
            <a:pPr lvl="2">
              <a:defRPr/>
            </a:pPr>
            <a:r>
              <a:rPr lang="en-US"/>
              <a:t>Третий уровень</a:t>
            </a:r>
            <a:endParaRPr/>
          </a:p>
          <a:p>
            <a:pPr lvl="3">
              <a:defRPr/>
            </a:pPr>
            <a:r>
              <a:rPr lang="en-US"/>
              <a:t>Четвертый уровень</a:t>
            </a:r>
            <a:endParaRPr/>
          </a:p>
          <a:p>
            <a:pPr lvl="4">
              <a:defRPr/>
            </a:pPr>
            <a:r>
              <a:rPr lang="en-US"/>
              <a:t>Пятый уровень</a:t>
            </a:r>
            <a:endParaRPr lang="ru-RU"/>
          </a:p>
        </p:txBody>
      </p:sp>
      <p:sp>
        <p:nvSpPr>
          <p:cNvPr id="4" name="Содержимое 3"/>
          <p:cNvSpPr>
            <a:spLocks noGrp="1"/>
          </p:cNvSpPr>
          <p:nvPr>
            <p:ph sz="quarter" idx="2"/>
          </p:nvPr>
        </p:nvSpPr>
        <p:spPr bwMode="auto">
          <a:xfrm>
            <a:off x="4656138" y="1465263"/>
            <a:ext cx="3859212" cy="2279650"/>
          </a:xfrm>
        </p:spPr>
        <p:txBody>
          <a:bodyPr/>
          <a:lstStyle/>
          <a:p>
            <a:pPr lvl="0">
              <a:defRPr/>
            </a:pPr>
            <a:r>
              <a:rPr lang="en-US"/>
              <a:t>Образец текста</a:t>
            </a:r>
            <a:endParaRPr/>
          </a:p>
          <a:p>
            <a:pPr lvl="1">
              <a:defRPr/>
            </a:pPr>
            <a:r>
              <a:rPr lang="en-US"/>
              <a:t>Второй уровень</a:t>
            </a:r>
            <a:endParaRPr/>
          </a:p>
          <a:p>
            <a:pPr lvl="2">
              <a:defRPr/>
            </a:pPr>
            <a:r>
              <a:rPr lang="en-US"/>
              <a:t>Третий уровень</a:t>
            </a:r>
            <a:endParaRPr/>
          </a:p>
          <a:p>
            <a:pPr lvl="3">
              <a:defRPr/>
            </a:pPr>
            <a:r>
              <a:rPr lang="en-US"/>
              <a:t>Четвертый уровень</a:t>
            </a:r>
            <a:endParaRPr/>
          </a:p>
          <a:p>
            <a:pPr lvl="4">
              <a:defRPr/>
            </a:pPr>
            <a:r>
              <a:rPr lang="en-US"/>
              <a:t>Пятый уровень</a:t>
            </a:r>
            <a:endParaRPr lang="ru-RU"/>
          </a:p>
        </p:txBody>
      </p:sp>
      <p:sp>
        <p:nvSpPr>
          <p:cNvPr id="5" name="Содержимое 4"/>
          <p:cNvSpPr>
            <a:spLocks noGrp="1"/>
          </p:cNvSpPr>
          <p:nvPr>
            <p:ph sz="quarter" idx="3"/>
          </p:nvPr>
        </p:nvSpPr>
        <p:spPr bwMode="auto">
          <a:xfrm>
            <a:off x="4656138" y="3897313"/>
            <a:ext cx="3859212" cy="2279650"/>
          </a:xfrm>
        </p:spPr>
        <p:txBody>
          <a:bodyPr/>
          <a:lstStyle/>
          <a:p>
            <a:pPr lvl="0">
              <a:defRPr/>
            </a:pPr>
            <a:r>
              <a:rPr lang="en-US"/>
              <a:t>Образец текста</a:t>
            </a:r>
            <a:endParaRPr/>
          </a:p>
          <a:p>
            <a:pPr lvl="1">
              <a:defRPr/>
            </a:pPr>
            <a:r>
              <a:rPr lang="en-US"/>
              <a:t>Второй уровень</a:t>
            </a:r>
            <a:endParaRPr/>
          </a:p>
          <a:p>
            <a:pPr lvl="2">
              <a:defRPr/>
            </a:pPr>
            <a:r>
              <a:rPr lang="en-US"/>
              <a:t>Третий уровень</a:t>
            </a:r>
            <a:endParaRPr/>
          </a:p>
          <a:p>
            <a:pPr lvl="3">
              <a:defRPr/>
            </a:pPr>
            <a:r>
              <a:rPr lang="en-US"/>
              <a:t>Четвертый уровень</a:t>
            </a:r>
            <a:endParaRPr/>
          </a:p>
          <a:p>
            <a:pPr lvl="4">
              <a:defRPr/>
            </a:pPr>
            <a:r>
              <a:rPr lang="en-US"/>
              <a:t>Пятый уровень</a:t>
            </a:r>
            <a:endParaRPr lang="ru-RU"/>
          </a:p>
        </p:txBody>
      </p:sp>
      <p:sp>
        <p:nvSpPr>
          <p:cNvPr id="6" name="Дата 5"/>
          <p:cNvSpPr>
            <a:spLocks noGrp="1"/>
          </p:cNvSpPr>
          <p:nvPr>
            <p:ph type="dt" sz="half" idx="10"/>
          </p:nvPr>
        </p:nvSpPr>
        <p:spPr bwMode="auto">
          <a:xfrm>
            <a:off x="628650" y="6356350"/>
            <a:ext cx="2057400" cy="365125"/>
          </a:xfrm>
        </p:spPr>
        <p:txBody>
          <a:bodyPr/>
          <a:lstStyle>
            <a:lvl1pPr>
              <a:defRPr/>
            </a:lvl1pPr>
          </a:lstStyle>
          <a:p>
            <a:pPr>
              <a:defRPr/>
            </a:pPr>
            <a:fld id="{B2A8D2FE-AECF-444E-9D4E-4068A6A8DF09}" type="datetimeFigureOut">
              <a:rPr lang="en-US"/>
              <a:t>11/27/2024</a:t>
            </a:fld>
            <a:endParaRPr lang="en-US"/>
          </a:p>
        </p:txBody>
      </p:sp>
      <p:sp>
        <p:nvSpPr>
          <p:cNvPr id="7" name="Нижний колонтитул 6"/>
          <p:cNvSpPr>
            <a:spLocks noGrp="1"/>
          </p:cNvSpPr>
          <p:nvPr>
            <p:ph type="ftr" sz="quarter" idx="11"/>
          </p:nvPr>
        </p:nvSpPr>
        <p:spPr bwMode="auto">
          <a:xfrm>
            <a:off x="3028950" y="6356350"/>
            <a:ext cx="3086100" cy="365125"/>
          </a:xfrm>
        </p:spPr>
        <p:txBody>
          <a:bodyPr/>
          <a:lstStyle>
            <a:lvl1pPr>
              <a:defRPr/>
            </a:lvl1pPr>
          </a:lstStyle>
          <a:p>
            <a:pPr>
              <a:defRPr/>
            </a:pPr>
            <a:endParaRPr lang="en-US"/>
          </a:p>
        </p:txBody>
      </p:sp>
      <p:sp>
        <p:nvSpPr>
          <p:cNvPr id="8" name="Номер слайда 7"/>
          <p:cNvSpPr>
            <a:spLocks noGrp="1"/>
          </p:cNvSpPr>
          <p:nvPr>
            <p:ph type="sldNum" sz="quarter" idx="12"/>
          </p:nvPr>
        </p:nvSpPr>
        <p:spPr bwMode="auto">
          <a:xfrm>
            <a:off x="6457950" y="6356350"/>
            <a:ext cx="2057400" cy="365125"/>
          </a:xfrm>
        </p:spPr>
        <p:txBody>
          <a:bodyPr/>
          <a:lstStyle>
            <a:lvl1pPr>
              <a:defRPr/>
            </a:lvl1pPr>
          </a:lstStyle>
          <a:p>
            <a:pPr>
              <a:defRPr/>
            </a:pPr>
            <a:fld id="{26B8F757-DFBF-43F2-B691-91C847BDF7DD}"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lvl1pPr>
              <a:defRPr/>
            </a:lvl1pPr>
          </a:lstStyle>
          <a:p>
            <a:pPr>
              <a:defRPr/>
            </a:pPr>
            <a:fld id="{45EE0722-95FE-4BE4-90D1-6B1923BBB8E8}" type="datetimeFigureOut">
              <a:rPr lang="en-US"/>
              <a:t>11/27/2024</a:t>
            </a:fld>
            <a:endParaRPr lang="en-US"/>
          </a:p>
        </p:txBody>
      </p:sp>
      <p:sp>
        <p:nvSpPr>
          <p:cNvPr id="5" name="Footer Placeholder 4"/>
          <p:cNvSpPr>
            <a:spLocks noGrp="1"/>
          </p:cNvSpPr>
          <p:nvPr>
            <p:ph type="ftr" sz="quarter" idx="11"/>
          </p:nvPr>
        </p:nvSpPr>
        <p:spPr bwMode="auto"/>
        <p:txBody>
          <a:bodyPr/>
          <a:lstStyle>
            <a:lvl1pPr>
              <a:defRPr/>
            </a:lvl1pPr>
          </a:lstStyle>
          <a:p>
            <a:pPr>
              <a:defRPr/>
            </a:pPr>
            <a:endParaRPr lang="en-US"/>
          </a:p>
        </p:txBody>
      </p:sp>
      <p:sp>
        <p:nvSpPr>
          <p:cNvPr id="6" name="Slide Number Placeholder 5"/>
          <p:cNvSpPr>
            <a:spLocks noGrp="1"/>
          </p:cNvSpPr>
          <p:nvPr>
            <p:ph type="sldNum" sz="quarter" idx="12"/>
          </p:nvPr>
        </p:nvSpPr>
        <p:spPr bwMode="auto"/>
        <p:txBody>
          <a:bodyPr/>
          <a:lstStyle>
            <a:lvl1pPr>
              <a:defRPr/>
            </a:lvl1pPr>
          </a:lstStyle>
          <a:p>
            <a:pPr>
              <a:defRPr/>
            </a:pPr>
            <a:fld id="{4CC29C3F-EFF5-4944-A1D4-FFFCED80D801}"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709741"/>
            <a:ext cx="7886700" cy="2852737"/>
          </a:xfrm>
        </p:spPr>
        <p:txBody>
          <a:bodyPr anchor="b"/>
          <a:lstStyle>
            <a:lvl1pPr>
              <a:defRPr sz="6000"/>
            </a:lvl1pPr>
          </a:lstStyle>
          <a:p>
            <a:pPr>
              <a:defRPr/>
            </a:pPr>
            <a:r>
              <a:rPr lang="en-US"/>
              <a:t>Click to edit Master title style</a:t>
            </a:r>
          </a:p>
        </p:txBody>
      </p:sp>
      <p:sp>
        <p:nvSpPr>
          <p:cNvPr id="3" name="Text Placeholder 2"/>
          <p:cNvSpPr>
            <a:spLocks noGrp="1"/>
          </p:cNvSpPr>
          <p:nvPr>
            <p:ph type="body" idx="1"/>
          </p:nvPr>
        </p:nvSpPr>
        <p:spPr bwMode="auto">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lvl1pPr>
              <a:defRPr/>
            </a:lvl1pPr>
          </a:lstStyle>
          <a:p>
            <a:pPr>
              <a:defRPr/>
            </a:pPr>
            <a:fld id="{B22BB3C8-3FE6-4E9B-A268-C4E44BAB9C29}" type="datetimeFigureOut">
              <a:rPr lang="en-US"/>
              <a:t>11/27/2024</a:t>
            </a:fld>
            <a:endParaRPr lang="en-US"/>
          </a:p>
        </p:txBody>
      </p:sp>
      <p:sp>
        <p:nvSpPr>
          <p:cNvPr id="5" name="Footer Placeholder 4"/>
          <p:cNvSpPr>
            <a:spLocks noGrp="1"/>
          </p:cNvSpPr>
          <p:nvPr>
            <p:ph type="ftr" sz="quarter" idx="11"/>
          </p:nvPr>
        </p:nvSpPr>
        <p:spPr bwMode="auto"/>
        <p:txBody>
          <a:bodyPr/>
          <a:lstStyle>
            <a:lvl1pPr>
              <a:defRPr/>
            </a:lvl1pPr>
          </a:lstStyle>
          <a:p>
            <a:pPr>
              <a:defRPr/>
            </a:pPr>
            <a:endParaRPr lang="en-US"/>
          </a:p>
        </p:txBody>
      </p:sp>
      <p:sp>
        <p:nvSpPr>
          <p:cNvPr id="6" name="Slide Number Placeholder 5"/>
          <p:cNvSpPr>
            <a:spLocks noGrp="1"/>
          </p:cNvSpPr>
          <p:nvPr>
            <p:ph type="sldNum" sz="quarter" idx="12"/>
          </p:nvPr>
        </p:nvSpPr>
        <p:spPr bwMode="auto"/>
        <p:txBody>
          <a:bodyPr/>
          <a:lstStyle>
            <a:lvl1pPr>
              <a:defRPr/>
            </a:lvl1pPr>
          </a:lstStyle>
          <a:p>
            <a:pPr>
              <a:defRPr/>
            </a:pPr>
            <a:fld id="{DCC51F13-0AEF-4301-B397-D0DA3D6F2CA6}"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Content Placeholder 2"/>
          <p:cNvSpPr>
            <a:spLocks noGrp="1"/>
          </p:cNvSpPr>
          <p:nvPr>
            <p:ph sz="half" idx="1"/>
          </p:nvPr>
        </p:nvSpPr>
        <p:spPr bwMode="auto">
          <a:xfrm>
            <a:off x="628650" y="1825625"/>
            <a:ext cx="38862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4629150" y="1825625"/>
            <a:ext cx="38862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Date Placeholder 3"/>
          <p:cNvSpPr>
            <a:spLocks noGrp="1"/>
          </p:cNvSpPr>
          <p:nvPr>
            <p:ph type="dt" sz="half" idx="10"/>
          </p:nvPr>
        </p:nvSpPr>
        <p:spPr bwMode="auto"/>
        <p:txBody>
          <a:bodyPr/>
          <a:lstStyle>
            <a:lvl1pPr>
              <a:defRPr/>
            </a:lvl1pPr>
          </a:lstStyle>
          <a:p>
            <a:pPr>
              <a:defRPr/>
            </a:pPr>
            <a:fld id="{111A22CB-5FDF-4F2F-B86A-0C77D4C8C33A}" type="datetimeFigureOut">
              <a:rPr lang="en-US"/>
              <a:t>11/27/2024</a:t>
            </a:fld>
            <a:endParaRPr lang="en-US"/>
          </a:p>
        </p:txBody>
      </p:sp>
      <p:sp>
        <p:nvSpPr>
          <p:cNvPr id="6" name="Footer Placeholder 4"/>
          <p:cNvSpPr>
            <a:spLocks noGrp="1"/>
          </p:cNvSpPr>
          <p:nvPr>
            <p:ph type="ftr" sz="quarter" idx="11"/>
          </p:nvPr>
        </p:nvSpPr>
        <p:spPr bwMode="auto"/>
        <p:txBody>
          <a:bodyPr/>
          <a:lstStyle>
            <a:lvl1pPr>
              <a:defRPr/>
            </a:lvl1pPr>
          </a:lstStyle>
          <a:p>
            <a:pPr>
              <a:defRPr/>
            </a:pPr>
            <a:endParaRPr lang="en-US"/>
          </a:p>
        </p:txBody>
      </p:sp>
      <p:sp>
        <p:nvSpPr>
          <p:cNvPr id="7" name="Slide Number Placeholder 5"/>
          <p:cNvSpPr>
            <a:spLocks noGrp="1"/>
          </p:cNvSpPr>
          <p:nvPr>
            <p:ph type="sldNum" sz="quarter" idx="12"/>
          </p:nvPr>
        </p:nvSpPr>
        <p:spPr bwMode="auto"/>
        <p:txBody>
          <a:bodyPr/>
          <a:lstStyle>
            <a:lvl1pPr>
              <a:defRPr/>
            </a:lvl1pPr>
          </a:lstStyle>
          <a:p>
            <a:pPr>
              <a:defRPr/>
            </a:pPr>
            <a:fld id="{32F13BE8-BF3D-4CEA-B0E5-3B46A49A795E}"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65128"/>
            <a:ext cx="7886700" cy="1325563"/>
          </a:xfrm>
        </p:spPr>
        <p:txBody>
          <a:bodyPr/>
          <a:lstStyle/>
          <a:p>
            <a:pPr>
              <a:defRPr/>
            </a:pPr>
            <a:r>
              <a:rPr lang="en-US"/>
              <a:t>Click to edit Master title style</a:t>
            </a:r>
          </a:p>
        </p:txBody>
      </p:sp>
      <p:sp>
        <p:nvSpPr>
          <p:cNvPr id="3" name="Text Placeholder 2"/>
          <p:cNvSpPr>
            <a:spLocks noGrp="1"/>
          </p:cNvSpPr>
          <p:nvPr>
            <p:ph type="body" idx="1"/>
          </p:nvPr>
        </p:nvSpPr>
        <p:spPr bwMode="auto">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629842" y="2505074"/>
            <a:ext cx="3868340"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29151" y="2505074"/>
            <a:ext cx="3887391"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3"/>
          <p:cNvSpPr>
            <a:spLocks noGrp="1"/>
          </p:cNvSpPr>
          <p:nvPr>
            <p:ph type="dt" sz="half" idx="10"/>
          </p:nvPr>
        </p:nvSpPr>
        <p:spPr bwMode="auto"/>
        <p:txBody>
          <a:bodyPr/>
          <a:lstStyle>
            <a:lvl1pPr>
              <a:defRPr/>
            </a:lvl1pPr>
          </a:lstStyle>
          <a:p>
            <a:pPr>
              <a:defRPr/>
            </a:pPr>
            <a:fld id="{77753682-9BD6-4557-9881-A52AEC77DE95}" type="datetimeFigureOut">
              <a:rPr lang="en-US"/>
              <a:t>11/27/2024</a:t>
            </a:fld>
            <a:endParaRPr lang="en-US"/>
          </a:p>
        </p:txBody>
      </p:sp>
      <p:sp>
        <p:nvSpPr>
          <p:cNvPr id="8" name="Footer Placeholder 4"/>
          <p:cNvSpPr>
            <a:spLocks noGrp="1"/>
          </p:cNvSpPr>
          <p:nvPr>
            <p:ph type="ftr" sz="quarter" idx="11"/>
          </p:nvPr>
        </p:nvSpPr>
        <p:spPr bwMode="auto"/>
        <p:txBody>
          <a:bodyPr/>
          <a:lstStyle>
            <a:lvl1pPr>
              <a:defRPr/>
            </a:lvl1pPr>
          </a:lstStyle>
          <a:p>
            <a:pPr>
              <a:defRPr/>
            </a:pPr>
            <a:endParaRPr lang="en-US"/>
          </a:p>
        </p:txBody>
      </p:sp>
      <p:sp>
        <p:nvSpPr>
          <p:cNvPr id="9" name="Slide Number Placeholder 5"/>
          <p:cNvSpPr>
            <a:spLocks noGrp="1"/>
          </p:cNvSpPr>
          <p:nvPr>
            <p:ph type="sldNum" sz="quarter" idx="12"/>
          </p:nvPr>
        </p:nvSpPr>
        <p:spPr bwMode="auto"/>
        <p:txBody>
          <a:bodyPr/>
          <a:lstStyle>
            <a:lvl1pPr>
              <a:defRPr/>
            </a:lvl1pPr>
          </a:lstStyle>
          <a:p>
            <a:pPr>
              <a:defRPr/>
            </a:pPr>
            <a:fld id="{28574BDB-B298-4A04-9210-7B3F128E3F8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Date Placeholder 3"/>
          <p:cNvSpPr>
            <a:spLocks noGrp="1"/>
          </p:cNvSpPr>
          <p:nvPr>
            <p:ph type="dt" sz="half" idx="10"/>
          </p:nvPr>
        </p:nvSpPr>
        <p:spPr bwMode="auto"/>
        <p:txBody>
          <a:bodyPr/>
          <a:lstStyle>
            <a:lvl1pPr>
              <a:defRPr/>
            </a:lvl1pPr>
          </a:lstStyle>
          <a:p>
            <a:pPr>
              <a:defRPr/>
            </a:pPr>
            <a:fld id="{04143F37-2BC6-4C9D-8391-3A2D30F8AC2E}" type="datetimeFigureOut">
              <a:rPr lang="en-US"/>
              <a:t>11/27/2024</a:t>
            </a:fld>
            <a:endParaRPr lang="en-US"/>
          </a:p>
        </p:txBody>
      </p:sp>
      <p:sp>
        <p:nvSpPr>
          <p:cNvPr id="4" name="Footer Placeholder 4"/>
          <p:cNvSpPr>
            <a:spLocks noGrp="1"/>
          </p:cNvSpPr>
          <p:nvPr>
            <p:ph type="ftr" sz="quarter" idx="11"/>
          </p:nvPr>
        </p:nvSpPr>
        <p:spPr bwMode="auto"/>
        <p:txBody>
          <a:bodyPr/>
          <a:lstStyle>
            <a:lvl1pPr>
              <a:defRPr/>
            </a:lvl1pPr>
          </a:lstStyle>
          <a:p>
            <a:pPr>
              <a:defRPr/>
            </a:pPr>
            <a:endParaRPr lang="en-US"/>
          </a:p>
        </p:txBody>
      </p:sp>
      <p:sp>
        <p:nvSpPr>
          <p:cNvPr id="5" name="Slide Number Placeholder 5"/>
          <p:cNvSpPr>
            <a:spLocks noGrp="1"/>
          </p:cNvSpPr>
          <p:nvPr>
            <p:ph type="sldNum" sz="quarter" idx="12"/>
          </p:nvPr>
        </p:nvSpPr>
        <p:spPr bwMode="auto"/>
        <p:txBody>
          <a:bodyPr/>
          <a:lstStyle>
            <a:lvl1pPr>
              <a:defRPr/>
            </a:lvl1pPr>
          </a:lstStyle>
          <a:p>
            <a:pPr>
              <a:defRPr/>
            </a:pPr>
            <a:fld id="{8B1D73E0-DB54-497F-9936-83D4535C0689}"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3"/>
          <p:cNvSpPr>
            <a:spLocks noGrp="1"/>
          </p:cNvSpPr>
          <p:nvPr>
            <p:ph type="dt" sz="half" idx="10"/>
          </p:nvPr>
        </p:nvSpPr>
        <p:spPr bwMode="auto"/>
        <p:txBody>
          <a:bodyPr/>
          <a:lstStyle>
            <a:lvl1pPr>
              <a:defRPr/>
            </a:lvl1pPr>
          </a:lstStyle>
          <a:p>
            <a:pPr>
              <a:defRPr/>
            </a:pPr>
            <a:fld id="{AC05D6B2-9FAE-4506-8E20-BB65E22760B9}" type="datetimeFigureOut">
              <a:rPr lang="en-US"/>
              <a:t>11/27/2024</a:t>
            </a:fld>
            <a:endParaRPr lang="en-US"/>
          </a:p>
        </p:txBody>
      </p:sp>
      <p:sp>
        <p:nvSpPr>
          <p:cNvPr id="3" name="Footer Placeholder 4"/>
          <p:cNvSpPr>
            <a:spLocks noGrp="1"/>
          </p:cNvSpPr>
          <p:nvPr>
            <p:ph type="ftr" sz="quarter" idx="11"/>
          </p:nvPr>
        </p:nvSpPr>
        <p:spPr bwMode="auto"/>
        <p:txBody>
          <a:bodyPr/>
          <a:lstStyle>
            <a:lvl1pPr>
              <a:defRPr/>
            </a:lvl1pPr>
          </a:lstStyle>
          <a:p>
            <a:pPr>
              <a:defRPr/>
            </a:pPr>
            <a:endParaRPr lang="en-US"/>
          </a:p>
        </p:txBody>
      </p:sp>
      <p:sp>
        <p:nvSpPr>
          <p:cNvPr id="4" name="Slide Number Placeholder 5"/>
          <p:cNvSpPr>
            <a:spLocks noGrp="1"/>
          </p:cNvSpPr>
          <p:nvPr>
            <p:ph type="sldNum" sz="quarter" idx="12"/>
          </p:nvPr>
        </p:nvSpPr>
        <p:spPr bwMode="auto"/>
        <p:txBody>
          <a:bodyPr/>
          <a:lstStyle>
            <a:lvl1pPr>
              <a:defRPr/>
            </a:lvl1pPr>
          </a:lstStyle>
          <a:p>
            <a:pPr>
              <a:defRPr/>
            </a:pPr>
            <a:fld id="{F27A182E-32DF-4759-8410-13FD19A2926C}"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en-US"/>
              <a:t>Click to edit Master title style</a:t>
            </a:r>
          </a:p>
        </p:txBody>
      </p:sp>
      <p:sp>
        <p:nvSpPr>
          <p:cNvPr id="3" name="Content Placeholder 2"/>
          <p:cNvSpPr>
            <a:spLocks noGrp="1"/>
          </p:cNvSpPr>
          <p:nvPr>
            <p:ph idx="1"/>
          </p:nvPr>
        </p:nvSpPr>
        <p:spPr bwMode="auto">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3"/>
          <p:cNvSpPr>
            <a:spLocks noGrp="1"/>
          </p:cNvSpPr>
          <p:nvPr>
            <p:ph type="dt" sz="half" idx="10"/>
          </p:nvPr>
        </p:nvSpPr>
        <p:spPr bwMode="auto"/>
        <p:txBody>
          <a:bodyPr/>
          <a:lstStyle>
            <a:lvl1pPr>
              <a:defRPr/>
            </a:lvl1pPr>
          </a:lstStyle>
          <a:p>
            <a:pPr>
              <a:defRPr/>
            </a:pPr>
            <a:fld id="{3A198FC9-D7C2-46C1-A5B6-F8CA46250DAF}" type="datetimeFigureOut">
              <a:rPr lang="en-US"/>
              <a:t>11/27/2024</a:t>
            </a:fld>
            <a:endParaRPr lang="en-US"/>
          </a:p>
        </p:txBody>
      </p:sp>
      <p:sp>
        <p:nvSpPr>
          <p:cNvPr id="6" name="Footer Placeholder 4"/>
          <p:cNvSpPr>
            <a:spLocks noGrp="1"/>
          </p:cNvSpPr>
          <p:nvPr>
            <p:ph type="ftr" sz="quarter" idx="11"/>
          </p:nvPr>
        </p:nvSpPr>
        <p:spPr bwMode="auto"/>
        <p:txBody>
          <a:bodyPr/>
          <a:lstStyle>
            <a:lvl1pPr>
              <a:defRPr/>
            </a:lvl1pPr>
          </a:lstStyle>
          <a:p>
            <a:pPr>
              <a:defRPr/>
            </a:pPr>
            <a:endParaRPr lang="en-US"/>
          </a:p>
        </p:txBody>
      </p:sp>
      <p:sp>
        <p:nvSpPr>
          <p:cNvPr id="7" name="Slide Number Placeholder 5"/>
          <p:cNvSpPr>
            <a:spLocks noGrp="1"/>
          </p:cNvSpPr>
          <p:nvPr>
            <p:ph type="sldNum" sz="quarter" idx="12"/>
          </p:nvPr>
        </p:nvSpPr>
        <p:spPr bwMode="auto"/>
        <p:txBody>
          <a:bodyPr/>
          <a:lstStyle>
            <a:lvl1pPr>
              <a:defRPr/>
            </a:lvl1pPr>
          </a:lstStyle>
          <a:p>
            <a:pPr>
              <a:defRPr/>
            </a:pPr>
            <a:fld id="{E46DB93C-D857-44C2-BD55-75EFC24ECF7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en-US"/>
              <a:t>Click to edit Master title style</a:t>
            </a:r>
          </a:p>
        </p:txBody>
      </p:sp>
      <p:sp>
        <p:nvSpPr>
          <p:cNvPr id="3" name="Picture Placeholder 2"/>
          <p:cNvSpPr>
            <a:spLocks noGrp="1" noChangeAspect="1"/>
          </p:cNvSpPr>
          <p:nvPr>
            <p:ph type="pic" idx="1"/>
          </p:nvPr>
        </p:nvSpPr>
        <p:spPr bwMode="auto">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en-US"/>
              <a:t>Click icon to add picture</a:t>
            </a:r>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3"/>
          <p:cNvSpPr>
            <a:spLocks noGrp="1"/>
          </p:cNvSpPr>
          <p:nvPr>
            <p:ph type="dt" sz="half" idx="10"/>
          </p:nvPr>
        </p:nvSpPr>
        <p:spPr bwMode="auto"/>
        <p:txBody>
          <a:bodyPr/>
          <a:lstStyle>
            <a:lvl1pPr>
              <a:defRPr/>
            </a:lvl1pPr>
          </a:lstStyle>
          <a:p>
            <a:pPr>
              <a:defRPr/>
            </a:pPr>
            <a:fld id="{3C4083EB-5871-4926-9C44-697CB18963AE}" type="datetimeFigureOut">
              <a:rPr lang="en-US"/>
              <a:t>11/27/2024</a:t>
            </a:fld>
            <a:endParaRPr lang="en-US"/>
          </a:p>
        </p:txBody>
      </p:sp>
      <p:sp>
        <p:nvSpPr>
          <p:cNvPr id="6" name="Footer Placeholder 4"/>
          <p:cNvSpPr>
            <a:spLocks noGrp="1"/>
          </p:cNvSpPr>
          <p:nvPr>
            <p:ph type="ftr" sz="quarter" idx="11"/>
          </p:nvPr>
        </p:nvSpPr>
        <p:spPr bwMode="auto"/>
        <p:txBody>
          <a:bodyPr/>
          <a:lstStyle>
            <a:lvl1pPr>
              <a:defRPr/>
            </a:lvl1pPr>
          </a:lstStyle>
          <a:p>
            <a:pPr>
              <a:defRPr/>
            </a:pPr>
            <a:endParaRPr lang="en-US"/>
          </a:p>
        </p:txBody>
      </p:sp>
      <p:sp>
        <p:nvSpPr>
          <p:cNvPr id="7" name="Slide Number Placeholder 5"/>
          <p:cNvSpPr>
            <a:spLocks noGrp="1"/>
          </p:cNvSpPr>
          <p:nvPr>
            <p:ph type="sldNum" sz="quarter" idx="12"/>
          </p:nvPr>
        </p:nvSpPr>
        <p:spPr bwMode="auto"/>
        <p:txBody>
          <a:bodyPr/>
          <a:lstStyle>
            <a:lvl1pPr>
              <a:defRPr/>
            </a:lvl1pPr>
          </a:lstStyle>
          <a:p>
            <a:pPr>
              <a:defRPr/>
            </a:pPr>
            <a:fld id="{39D16A65-CAE8-4FF6-A606-0B7799569B2C}"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1026" name="Рисунок 7"/>
          <p:cNvPicPr>
            <a:picLocks noChangeAspect="1"/>
          </p:cNvPicPr>
          <p:nvPr/>
        </p:nvPicPr>
        <p:blipFill>
          <a:blip r:embed="rId16"/>
          <a:stretch/>
        </p:blipFill>
        <p:spPr bwMode="auto">
          <a:xfrm>
            <a:off x="0" y="0"/>
            <a:ext cx="9144000" cy="6858000"/>
          </a:xfrm>
          <a:prstGeom prst="rect">
            <a:avLst/>
          </a:prstGeom>
          <a:noFill/>
          <a:ln w="9525">
            <a:noFill/>
            <a:miter lim="800000"/>
            <a:headEnd/>
            <a:tailEnd/>
          </a:ln>
        </p:spPr>
      </p:pic>
      <p:sp>
        <p:nvSpPr>
          <p:cNvPr id="1027" name="Text Placeholder 2"/>
          <p:cNvSpPr>
            <a:spLocks noGrp="1"/>
          </p:cNvSpPr>
          <p:nvPr>
            <p:ph type="body" idx="1"/>
          </p:nvPr>
        </p:nvSpPr>
        <p:spPr bwMode="auto">
          <a:xfrm>
            <a:off x="646113" y="1465263"/>
            <a:ext cx="7869236" cy="471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628650" y="6356350"/>
            <a:ext cx="2057400" cy="365125"/>
          </a:xfrm>
          <a:prstGeom prst="rect">
            <a:avLst/>
          </a:prstGeom>
        </p:spPr>
        <p:txBody>
          <a:bodyPr vert="horz" lIns="91440" tIns="45720" rIns="91440" bIns="45720" rtlCol="0" anchor="ctr"/>
          <a:lstStyle>
            <a:lvl1pPr algn="l">
              <a:spcBef>
                <a:spcPts val="0"/>
              </a:spcBef>
              <a:spcAft>
                <a:spcPts val="0"/>
              </a:spcAft>
              <a:defRPr sz="1200">
                <a:solidFill>
                  <a:schemeClr val="tx1">
                    <a:tint val="75000"/>
                  </a:schemeClr>
                </a:solidFill>
                <a:latin typeface="+mn-lt"/>
              </a:defRPr>
            </a:lvl1pPr>
          </a:lstStyle>
          <a:p>
            <a:pPr>
              <a:defRPr/>
            </a:pPr>
            <a:fld id="{57E7FCAD-FA04-4254-8E5C-1336CB247646}" type="datetimeFigureOut">
              <a:rPr lang="en-US"/>
              <a:t>11/27/2024</a:t>
            </a:fld>
            <a:endParaRPr lang="en-US"/>
          </a:p>
        </p:txBody>
      </p:sp>
      <p:sp>
        <p:nvSpPr>
          <p:cNvPr id="5" name="Footer Placeholder 4"/>
          <p:cNvSpPr>
            <a:spLocks noGrp="1"/>
          </p:cNvSpPr>
          <p:nvPr>
            <p:ph type="ftr" sz="quarter" idx="3"/>
          </p:nvPr>
        </p:nvSpPr>
        <p:spPr bwMode="auto">
          <a:xfrm>
            <a:off x="3028950" y="6356350"/>
            <a:ext cx="3086100" cy="365125"/>
          </a:xfrm>
          <a:prstGeom prst="rect">
            <a:avLst/>
          </a:prstGeom>
        </p:spPr>
        <p:txBody>
          <a:bodyPr vert="horz" lIns="91440" tIns="45720" rIns="91440" bIns="45720" rtlCol="0" anchor="ctr"/>
          <a:lstStyle>
            <a:lvl1pPr algn="ctr">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auto">
          <a:xfrm>
            <a:off x="6457950" y="6356350"/>
            <a:ext cx="2057400" cy="365125"/>
          </a:xfrm>
          <a:prstGeom prst="rect">
            <a:avLst/>
          </a:prstGeom>
        </p:spPr>
        <p:txBody>
          <a:bodyPr vert="horz" lIns="91440" tIns="45720" rIns="91440" bIns="45720" rtlCol="0" anchor="ctr"/>
          <a:lstStyle>
            <a:lvl1pPr algn="r">
              <a:spcBef>
                <a:spcPts val="0"/>
              </a:spcBef>
              <a:spcAft>
                <a:spcPts val="0"/>
              </a:spcAft>
              <a:defRPr sz="1200">
                <a:solidFill>
                  <a:schemeClr val="tx1">
                    <a:tint val="75000"/>
                  </a:schemeClr>
                </a:solidFill>
                <a:latin typeface="+mn-lt"/>
              </a:defRPr>
            </a:lvl1pPr>
          </a:lstStyle>
          <a:p>
            <a:pPr>
              <a:defRPr/>
            </a:pPr>
            <a:fld id="{C5406F7C-CA28-4025-B932-D7235C01B2F1}" type="slidenum">
              <a:rPr lang="en-US"/>
              <a:t>‹#›</a:t>
            </a:fld>
            <a:endParaRPr lang="en-US"/>
          </a:p>
        </p:txBody>
      </p:sp>
      <p:sp>
        <p:nvSpPr>
          <p:cNvPr id="1031" name="Title Placeholder 1"/>
          <p:cNvSpPr>
            <a:spLocks noGrp="1"/>
          </p:cNvSpPr>
          <p:nvPr>
            <p:ph type="title"/>
          </p:nvPr>
        </p:nvSpPr>
        <p:spPr bwMode="auto">
          <a:xfrm>
            <a:off x="658813" y="12700"/>
            <a:ext cx="7839075" cy="977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t>Click to edit Master title style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a:lnSpc>
          <a:spcPct val="90000"/>
        </a:lnSpc>
        <a:spcBef>
          <a:spcPts val="0"/>
        </a:spcBef>
        <a:spcAft>
          <a:spcPts val="0"/>
        </a:spcAft>
        <a:defRPr sz="4000">
          <a:solidFill>
            <a:schemeClr val="tx1"/>
          </a:solidFill>
          <a:latin typeface="+mj-lt"/>
          <a:ea typeface="+mj-ea"/>
          <a:cs typeface="+mj-cs"/>
        </a:defRPr>
      </a:lvl1pPr>
      <a:lvl2pPr algn="l">
        <a:lnSpc>
          <a:spcPct val="90000"/>
        </a:lnSpc>
        <a:spcBef>
          <a:spcPts val="0"/>
        </a:spcBef>
        <a:spcAft>
          <a:spcPts val="0"/>
        </a:spcAft>
        <a:defRPr sz="4000">
          <a:solidFill>
            <a:schemeClr val="tx1"/>
          </a:solidFill>
          <a:latin typeface="Calibri Light"/>
        </a:defRPr>
      </a:lvl2pPr>
      <a:lvl3pPr algn="l">
        <a:lnSpc>
          <a:spcPct val="90000"/>
        </a:lnSpc>
        <a:spcBef>
          <a:spcPts val="0"/>
        </a:spcBef>
        <a:spcAft>
          <a:spcPts val="0"/>
        </a:spcAft>
        <a:defRPr sz="4000">
          <a:solidFill>
            <a:schemeClr val="tx1"/>
          </a:solidFill>
          <a:latin typeface="Calibri Light"/>
        </a:defRPr>
      </a:lvl3pPr>
      <a:lvl4pPr algn="l">
        <a:lnSpc>
          <a:spcPct val="90000"/>
        </a:lnSpc>
        <a:spcBef>
          <a:spcPts val="0"/>
        </a:spcBef>
        <a:spcAft>
          <a:spcPts val="0"/>
        </a:spcAft>
        <a:defRPr sz="4000">
          <a:solidFill>
            <a:schemeClr val="tx1"/>
          </a:solidFill>
          <a:latin typeface="Calibri Light"/>
        </a:defRPr>
      </a:lvl4pPr>
      <a:lvl5pPr algn="l">
        <a:lnSpc>
          <a:spcPct val="90000"/>
        </a:lnSpc>
        <a:spcBef>
          <a:spcPts val="0"/>
        </a:spcBef>
        <a:spcAft>
          <a:spcPts val="0"/>
        </a:spcAft>
        <a:defRPr sz="4000">
          <a:solidFill>
            <a:schemeClr val="tx1"/>
          </a:solidFill>
          <a:latin typeface="Calibri Light"/>
        </a:defRPr>
      </a:lvl5pPr>
      <a:lvl6pPr marL="457200" algn="l">
        <a:lnSpc>
          <a:spcPct val="90000"/>
        </a:lnSpc>
        <a:spcBef>
          <a:spcPts val="0"/>
        </a:spcBef>
        <a:spcAft>
          <a:spcPts val="0"/>
        </a:spcAft>
        <a:defRPr sz="4000">
          <a:solidFill>
            <a:schemeClr val="tx1"/>
          </a:solidFill>
          <a:latin typeface="Calibri Light"/>
        </a:defRPr>
      </a:lvl6pPr>
      <a:lvl7pPr marL="914400" algn="l">
        <a:lnSpc>
          <a:spcPct val="90000"/>
        </a:lnSpc>
        <a:spcBef>
          <a:spcPts val="0"/>
        </a:spcBef>
        <a:spcAft>
          <a:spcPts val="0"/>
        </a:spcAft>
        <a:defRPr sz="4000">
          <a:solidFill>
            <a:schemeClr val="tx1"/>
          </a:solidFill>
          <a:latin typeface="Calibri Light"/>
        </a:defRPr>
      </a:lvl7pPr>
      <a:lvl8pPr marL="1371600" algn="l">
        <a:lnSpc>
          <a:spcPct val="90000"/>
        </a:lnSpc>
        <a:spcBef>
          <a:spcPts val="0"/>
        </a:spcBef>
        <a:spcAft>
          <a:spcPts val="0"/>
        </a:spcAft>
        <a:defRPr sz="4000">
          <a:solidFill>
            <a:schemeClr val="tx1"/>
          </a:solidFill>
          <a:latin typeface="Calibri Light"/>
        </a:defRPr>
      </a:lvl8pPr>
      <a:lvl9pPr marL="1828800" algn="l">
        <a:lnSpc>
          <a:spcPct val="90000"/>
        </a:lnSpc>
        <a:spcBef>
          <a:spcPts val="0"/>
        </a:spcBef>
        <a:spcAft>
          <a:spcPts val="0"/>
        </a:spcAft>
        <a:defRPr sz="4000">
          <a:solidFill>
            <a:schemeClr val="tx1"/>
          </a:solidFill>
          <a:latin typeface="Calibri Light"/>
        </a:defRPr>
      </a:lvl9pPr>
    </p:titleStyle>
    <p:bodyStyle>
      <a:lvl1pPr marL="228600" indent="-228600" algn="l">
        <a:lnSpc>
          <a:spcPct val="90000"/>
        </a:lnSpc>
        <a:spcBef>
          <a:spcPts val="1000"/>
        </a:spcBef>
        <a:spcAft>
          <a:spcPts val="0"/>
        </a:spcAft>
        <a:buFont typeface="Arial"/>
        <a:buChar char="•"/>
        <a:defRPr sz="2800">
          <a:solidFill>
            <a:schemeClr val="tx1"/>
          </a:solidFill>
          <a:latin typeface="+mn-lt"/>
          <a:ea typeface="+mn-ea"/>
          <a:cs typeface="+mn-cs"/>
        </a:defRPr>
      </a:lvl1pPr>
      <a:lvl2pPr marL="685800" indent="-228600" algn="l">
        <a:lnSpc>
          <a:spcPct val="90000"/>
        </a:lnSpc>
        <a:spcBef>
          <a:spcPts val="500"/>
        </a:spcBef>
        <a:spcAft>
          <a:spcPts val="0"/>
        </a:spcAft>
        <a:buFont typeface="Arial"/>
        <a:buChar char="•"/>
        <a:defRPr sz="2400">
          <a:solidFill>
            <a:schemeClr val="tx1"/>
          </a:solidFill>
          <a:latin typeface="+mn-lt"/>
          <a:ea typeface="+mn-ea"/>
          <a:cs typeface="+mn-cs"/>
        </a:defRPr>
      </a:lvl2pPr>
      <a:lvl3pPr marL="1143000" indent="-228600" algn="l">
        <a:lnSpc>
          <a:spcPct val="90000"/>
        </a:lnSpc>
        <a:spcBef>
          <a:spcPts val="500"/>
        </a:spcBef>
        <a:spcAft>
          <a:spcPts val="0"/>
        </a:spcAft>
        <a:buFont typeface="Arial"/>
        <a:buChar char="•"/>
        <a:defRPr sz="2000">
          <a:solidFill>
            <a:schemeClr val="tx1"/>
          </a:solidFill>
          <a:latin typeface="+mn-lt"/>
          <a:ea typeface="+mn-ea"/>
          <a:cs typeface="+mn-cs"/>
        </a:defRPr>
      </a:lvl3pPr>
      <a:lvl4pPr marL="1600200" indent="-228600" algn="l">
        <a:lnSpc>
          <a:spcPct val="90000"/>
        </a:lnSpc>
        <a:spcBef>
          <a:spcPts val="500"/>
        </a:spcBef>
        <a:spcAft>
          <a:spcPts val="0"/>
        </a:spcAft>
        <a:buFont typeface="Arial"/>
        <a:buChar char="•"/>
        <a:defRPr>
          <a:solidFill>
            <a:schemeClr val="tx1"/>
          </a:solidFill>
          <a:latin typeface="+mn-lt"/>
          <a:ea typeface="+mn-ea"/>
          <a:cs typeface="+mn-cs"/>
        </a:defRPr>
      </a:lvl4pPr>
      <a:lvl5pPr marL="2057400" indent="-228600" algn="l">
        <a:lnSpc>
          <a:spcPct val="90000"/>
        </a:lnSpc>
        <a:spcBef>
          <a:spcPts val="500"/>
        </a:spcBef>
        <a:spcAft>
          <a:spcPts val="0"/>
        </a:spcAft>
        <a:buFont typeface="Arial"/>
        <a:buChar char="•"/>
        <a:defRPr>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ru-RU"/>
          </a:p>
        </p:txBody>
      </p:sp>
      <p:pic>
        <p:nvPicPr>
          <p:cNvPr id="14338" name="Рисунок 5"/>
          <p:cNvPicPr>
            <a:picLocks noChangeAspect="1"/>
          </p:cNvPicPr>
          <p:nvPr/>
        </p:nvPicPr>
        <p:blipFill>
          <a:blip r:embed="rId2"/>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bwMode="auto">
          <a:xfrm>
            <a:off x="757361" y="2076520"/>
            <a:ext cx="7772400" cy="2387600"/>
          </a:xfrm>
        </p:spPr>
        <p:txBody>
          <a:bodyPr rtlCol="0">
            <a:noAutofit/>
          </a:bodyPr>
          <a:lstStyle/>
          <a:p>
            <a:pPr>
              <a:spcAft>
                <a:spcPts val="0"/>
              </a:spcAft>
              <a:defRPr/>
            </a:pPr>
            <a:r>
              <a:rPr lang="ru-RU" b="1">
                <a:ln w="13462">
                  <a:solidFill>
                    <a:schemeClr val="bg1"/>
                  </a:solidFill>
                  <a:prstDash val="solid"/>
                </a:ln>
                <a:solidFill>
                  <a:schemeClr val="tx1">
                    <a:lumMod val="85000"/>
                    <a:lumOff val="15000"/>
                  </a:schemeClr>
                </a:solidFill>
                <a:latin typeface="+mn-lt"/>
              </a:rPr>
              <a:t>Гиперактивные дети.</a:t>
            </a:r>
            <a:br>
              <a:rPr lang="ru-RU" sz="4800" b="1">
                <a:ln w="13462">
                  <a:solidFill>
                    <a:schemeClr val="bg1"/>
                  </a:solidFill>
                  <a:prstDash val="solid"/>
                </a:ln>
                <a:solidFill>
                  <a:schemeClr val="tx1">
                    <a:lumMod val="85000"/>
                    <a:lumOff val="15000"/>
                  </a:schemeClr>
                </a:solidFill>
                <a:latin typeface="+mn-lt"/>
              </a:rPr>
            </a:br>
            <a:endParaRPr lang="en-US" sz="4800" b="1">
              <a:ln w="13462">
                <a:solidFill>
                  <a:schemeClr val="bg1"/>
                </a:solidFill>
                <a:prstDash val="solid"/>
              </a:ln>
              <a:solidFill>
                <a:schemeClr val="tx1">
                  <a:lumMod val="85000"/>
                  <a:lumOff val="15000"/>
                </a:schemeClr>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0177" name="Заголовок 1"/>
          <p:cNvSpPr>
            <a:spLocks noGrp="1"/>
          </p:cNvSpPr>
          <p:nvPr>
            <p:ph type="title"/>
          </p:nvPr>
        </p:nvSpPr>
        <p:spPr bwMode="auto">
          <a:xfrm>
            <a:off x="476250" y="3238500"/>
            <a:ext cx="7839075" cy="977900"/>
          </a:xfrm>
        </p:spPr>
        <p:txBody>
          <a:bodyPr/>
          <a:lstStyle/>
          <a:p>
            <a:pPr algn="ctr">
              <a:defRPr/>
            </a:pPr>
            <a:r>
              <a:rPr lang="ru-RU" sz="4800" dirty="0"/>
              <a:t>Спасибо за внимание</a:t>
            </a:r>
            <a:r>
              <a:rPr lang="ru-RU" dirty="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361" name="Picture 6" descr="69894"/>
          <p:cNvPicPr>
            <a:picLocks noChangeAspect="1" noChangeArrowheads="1"/>
          </p:cNvPicPr>
          <p:nvPr/>
        </p:nvPicPr>
        <p:blipFill>
          <a:blip r:embed="rId2"/>
          <a:stretch/>
        </p:blipFill>
        <p:spPr bwMode="auto">
          <a:xfrm>
            <a:off x="2636838" y="3467100"/>
            <a:ext cx="2722562" cy="3095625"/>
          </a:xfrm>
          <a:prstGeom prst="rect">
            <a:avLst/>
          </a:prstGeom>
          <a:noFill/>
          <a:ln w="9525">
            <a:noFill/>
            <a:miter lim="800000"/>
            <a:headEnd/>
            <a:tailEnd/>
          </a:ln>
        </p:spPr>
      </p:pic>
      <p:sp>
        <p:nvSpPr>
          <p:cNvPr id="2" name="Заголовок 1"/>
          <p:cNvSpPr>
            <a:spLocks noGrp="1"/>
          </p:cNvSpPr>
          <p:nvPr>
            <p:ph type="title"/>
          </p:nvPr>
        </p:nvSpPr>
        <p:spPr bwMode="auto">
          <a:xfrm>
            <a:off x="658813" y="0"/>
            <a:ext cx="7839075" cy="4381500"/>
          </a:xfrm>
        </p:spPr>
        <p:txBody>
          <a:bodyPr rtlCol="0">
            <a:normAutofit/>
          </a:bodyPr>
          <a:lstStyle/>
          <a:p>
            <a:pPr>
              <a:spcAft>
                <a:spcPts val="0"/>
              </a:spcAft>
              <a:defRPr/>
            </a:pPr>
            <a:br>
              <a:rPr lang="en-US" sz="2800">
                <a:latin typeface="+mn-lt"/>
              </a:rPr>
            </a:br>
            <a:br>
              <a:rPr lang="en-US" sz="2800">
                <a:latin typeface="+mn-lt"/>
              </a:rPr>
            </a:br>
            <a:r>
              <a:rPr lang="ru-RU" sz="2800" b="1">
                <a:latin typeface="+mn-lt"/>
              </a:rPr>
              <a:t>Гиперактивность  предполагает повышенную, неконтролируемую двигательную активность, такое состояние часто связано с нарушением центральной нервной системы.</a:t>
            </a:r>
            <a:br>
              <a:rPr lang="ru-RU" sz="2800" b="1">
                <a:latin typeface="+mn-lt"/>
              </a:rPr>
            </a:br>
            <a:r>
              <a:rPr lang="ru-RU" sz="2800" b="1">
                <a:latin typeface="+mn-lt"/>
              </a:rPr>
              <a:t>                                                    Джеймс Ч. Добсон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385" name="Заголовок 1"/>
          <p:cNvSpPr>
            <a:spLocks noGrp="1"/>
          </p:cNvSpPr>
          <p:nvPr>
            <p:ph type="title"/>
          </p:nvPr>
        </p:nvSpPr>
        <p:spPr bwMode="auto">
          <a:xfrm>
            <a:off x="658812" y="885825"/>
            <a:ext cx="7839075" cy="6610350"/>
          </a:xfrm>
        </p:spPr>
        <p:txBody>
          <a:bodyPr/>
          <a:lstStyle/>
          <a:p>
            <a:pPr>
              <a:defRPr/>
            </a:pPr>
            <a:r>
              <a:rPr lang="ru-RU" sz="2800">
                <a:latin typeface="Arial"/>
              </a:rPr>
              <a:t>Синдром дефицита внимания и гиперактивности, СДВГ— неврологическо-поведенческое расстройство развития, начинающееся в детском возрасте.</a:t>
            </a:r>
            <a:br>
              <a:rPr lang="ru-RU" sz="2800">
                <a:latin typeface="Arial"/>
              </a:rPr>
            </a:br>
            <a:br>
              <a:rPr lang="ru-RU" sz="2800" baseline="30000">
                <a:solidFill>
                  <a:schemeClr val="tx1"/>
                </a:solidFill>
                <a:latin typeface="Arial"/>
              </a:rPr>
            </a:br>
            <a:r>
              <a:rPr lang="ru-RU" sz="2800" u="sng">
                <a:solidFill>
                  <a:schemeClr val="tx1"/>
                </a:solidFill>
                <a:latin typeface="Arial"/>
              </a:rPr>
              <a:t>Проявляется такими симптомами, как</a:t>
            </a:r>
            <a:br>
              <a:rPr lang="ru-RU" sz="2800">
                <a:latin typeface="Arial"/>
              </a:rPr>
            </a:br>
            <a:br>
              <a:rPr lang="ru-RU" sz="2800">
                <a:latin typeface="Arial"/>
              </a:rPr>
            </a:br>
            <a:r>
              <a:rPr lang="ru-RU" sz="2800">
                <a:latin typeface="Arial"/>
              </a:rPr>
              <a:t>-трудности концентрации внимания, </a:t>
            </a:r>
            <a:br>
              <a:rPr lang="ru-RU" sz="2800">
                <a:latin typeface="Arial"/>
              </a:rPr>
            </a:br>
            <a:r>
              <a:rPr lang="ru-RU" sz="2800">
                <a:latin typeface="Arial"/>
              </a:rPr>
              <a:t>-гиперактивность</a:t>
            </a:r>
            <a:br>
              <a:rPr lang="ru-RU" sz="2800">
                <a:latin typeface="Arial"/>
              </a:rPr>
            </a:br>
            <a:r>
              <a:rPr lang="ru-RU" sz="2800">
                <a:latin typeface="Arial"/>
              </a:rPr>
              <a:t>-плохо управляемая импульсивность. </a:t>
            </a:r>
            <a:br>
              <a:rPr lang="ru-RU" sz="2800">
                <a:latin typeface="Arial"/>
              </a:rPr>
            </a:br>
            <a:br>
              <a:rPr lang="ru-RU" sz="2800">
                <a:latin typeface="Arial"/>
              </a:rPr>
            </a:br>
            <a:endParaRPr lang="ru-RU"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409" name="Заголовок 1"/>
          <p:cNvSpPr>
            <a:spLocks noGrp="1"/>
          </p:cNvSpPr>
          <p:nvPr>
            <p:ph type="title"/>
          </p:nvPr>
        </p:nvSpPr>
        <p:spPr bwMode="auto">
          <a:xfrm>
            <a:off x="658813" y="898525"/>
            <a:ext cx="7839075" cy="6289675"/>
          </a:xfrm>
        </p:spPr>
        <p:txBody>
          <a:bodyPr/>
          <a:lstStyle/>
          <a:p>
            <a:pPr>
              <a:defRPr/>
            </a:pPr>
            <a:r>
              <a:rPr lang="ru-RU" sz="2800" b="1" u="sng"/>
              <a:t>Понятие "невнимательность" в данном случае складывается из следующих признаков:</a:t>
            </a:r>
            <a:br>
              <a:rPr lang="ru-RU" sz="2800" u="sng"/>
            </a:br>
            <a:br>
              <a:rPr lang="ru-RU" sz="2800"/>
            </a:br>
            <a:r>
              <a:rPr lang="ru-RU" sz="2800"/>
              <a:t>- Обычно ребенок не способен удерживать (сосредоточивать) внимание на деталях, из-за чего он допускает ошибки при выполнении любых заданий (в школе, детском саду).</a:t>
            </a:r>
            <a:br>
              <a:rPr lang="ru-RU" sz="2800"/>
            </a:br>
            <a:br>
              <a:rPr lang="ru-RU" sz="2800"/>
            </a:br>
            <a:r>
              <a:rPr lang="ru-RU" sz="2800"/>
              <a:t>- Ребенок не в состоянии вслушиваться в обращенную к нему речь, из-за чего складывается впечатление, что он вообще игнорирует слова и замечания окружающих.</a:t>
            </a:r>
            <a:br>
              <a:rPr lang="ru-RU" sz="2800"/>
            </a:br>
            <a:endParaRPr lang="ru-RU"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33" name="Заголовок 1"/>
          <p:cNvSpPr>
            <a:spLocks noGrp="1"/>
          </p:cNvSpPr>
          <p:nvPr>
            <p:ph type="title"/>
          </p:nvPr>
        </p:nvSpPr>
        <p:spPr bwMode="auto">
          <a:xfrm>
            <a:off x="658813" y="1479550"/>
            <a:ext cx="7839075" cy="5095875"/>
          </a:xfrm>
        </p:spPr>
        <p:txBody>
          <a:bodyPr/>
          <a:lstStyle/>
          <a:p>
            <a:pPr>
              <a:defRPr/>
            </a:pPr>
            <a:r>
              <a:rPr lang="ru-RU" sz="2800"/>
              <a:t>- </a:t>
            </a:r>
            <a:r>
              <a:rPr lang="ru-RU" sz="2800" b="0"/>
              <a:t>Ребенок избегает заданий, которые требуют длительного умственного напряжения.</a:t>
            </a:r>
            <a:br>
              <a:rPr lang="ru-RU" sz="2800" b="0"/>
            </a:br>
            <a:br>
              <a:rPr lang="ru-RU" sz="2800" b="0"/>
            </a:br>
            <a:r>
              <a:rPr lang="ru-RU" sz="2800" b="0"/>
              <a:t>- Ребенок часто теряет свои вещи, в детском саду никогда не может найти свою шапку, хотя предварительно мама все собрала и сложила в одном месте.</a:t>
            </a:r>
            <a:br>
              <a:rPr lang="ru-RU" sz="2800" b="0"/>
            </a:br>
            <a:br>
              <a:rPr lang="ru-RU" sz="2800" b="0"/>
            </a:br>
            <a:r>
              <a:rPr lang="ru-RU" sz="2800" b="0"/>
              <a:t>- Ребенок легко отвлекается на посторонние стимулы.</a:t>
            </a:r>
            <a:br>
              <a:rPr lang="ru-RU" sz="2800" b="0"/>
            </a:br>
            <a:br>
              <a:rPr lang="ru-RU" sz="2800" b="1"/>
            </a:br>
            <a:endParaRPr lang="ru-RU" sz="2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7063" y="1366838"/>
            <a:ext cx="7839075" cy="5176837"/>
          </a:xfrm>
        </p:spPr>
        <p:txBody>
          <a:bodyPr vertOverflow="overflow" horzOverflow="overflow" vert="horz" wrap="square" lIns="91440" tIns="45720" rIns="91440" bIns="45720" numCol="1" spcCol="0" rtlCol="0" fromWordArt="0" anchor="ctr" anchorCtr="0" forceAA="0" compatLnSpc="1">
            <a:prstTxWarp prst="textNoShape">
              <a:avLst/>
            </a:prstTxWarp>
            <a:normAutofit/>
          </a:bodyPr>
          <a:lstStyle/>
          <a:p>
            <a:pPr>
              <a:spcAft>
                <a:spcPts val="0"/>
              </a:spcAft>
              <a:defRPr/>
            </a:pPr>
            <a:r>
              <a:rPr lang="ru-RU" sz="2800"/>
              <a:t>-</a:t>
            </a:r>
            <a:r>
              <a:rPr lang="ru-RU" sz="2800" b="0"/>
              <a:t> Ребенок не умеет доводить выполняемую работу до конца. Часто кажется, что он таким образом высказывает свой протест, потому что ему не нравится эта работа. Но дело все в том, что ребенок просто не в состоянии усвоить правила работы, предлагаемые ему инструкцией, и придерживаться их.</a:t>
            </a:r>
            <a:br>
              <a:rPr lang="ru-RU" sz="2800" b="0"/>
            </a:br>
            <a:br>
              <a:rPr lang="ru-RU" sz="2800" b="0"/>
            </a:br>
            <a:r>
              <a:rPr lang="ru-RU" sz="2800" b="0"/>
              <a:t>- Ребенок испытывает огромные трудности в процессе организации собственной деятельности.</a:t>
            </a:r>
            <a:br>
              <a:rPr lang="ru-RU" sz="3200" b="1"/>
            </a:br>
            <a:endParaRPr sz="32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481" name="Заголовок 1"/>
          <p:cNvSpPr>
            <a:spLocks noGrp="1"/>
          </p:cNvSpPr>
          <p:nvPr>
            <p:ph type="title"/>
          </p:nvPr>
        </p:nvSpPr>
        <p:spPr bwMode="auto">
          <a:xfrm>
            <a:off x="658813" y="954087"/>
            <a:ext cx="7839075" cy="6075362"/>
          </a:xfrm>
        </p:spPr>
        <p:txBody>
          <a:bodyPr/>
          <a:lstStyle/>
          <a:p>
            <a:pPr>
              <a:defRPr/>
            </a:pPr>
            <a:r>
              <a:rPr lang="ru-RU" sz="2800" b="1" u="sng"/>
              <a:t>Импульсивность</a:t>
            </a:r>
            <a:r>
              <a:rPr lang="ru-RU" sz="2800"/>
              <a:t> </a:t>
            </a:r>
            <a:r>
              <a:rPr lang="ru-RU" sz="2800" b="0"/>
              <a:t>выражается в том, что ребенок часто действует не подумав, перебивает других, может без разрешения встать и выйти. </a:t>
            </a:r>
            <a:br>
              <a:rPr lang="ru-RU" sz="2800" b="0"/>
            </a:br>
            <a:r>
              <a:rPr lang="ru-RU" sz="2800" b="0"/>
              <a:t>Такие дети не умеют регулировать свои действия и подчиняться правилам, ждать, часто повышают голос, эмоционально лабильны (часто меняется настроение). </a:t>
            </a:r>
            <a:endParaRPr sz="28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553" name="Заголовок 1"/>
          <p:cNvSpPr>
            <a:spLocks noGrp="1"/>
          </p:cNvSpPr>
          <p:nvPr>
            <p:ph type="title"/>
          </p:nvPr>
        </p:nvSpPr>
        <p:spPr bwMode="auto">
          <a:xfrm>
            <a:off x="650875" y="875763"/>
            <a:ext cx="7839075" cy="5745700"/>
          </a:xfrm>
        </p:spPr>
        <p:txBody>
          <a:bodyPr/>
          <a:lstStyle/>
          <a:p>
            <a:pPr>
              <a:defRPr/>
            </a:pPr>
            <a:r>
              <a:rPr lang="ru-RU" sz="2800"/>
              <a:t> </a:t>
            </a:r>
            <a:r>
              <a:rPr lang="ru-RU" sz="3200" b="1" u="sng"/>
              <a:t>Психолого-педагогические     </a:t>
            </a:r>
            <a:br>
              <a:rPr lang="ru-RU" sz="3200" b="1" u="sng"/>
            </a:br>
            <a:r>
              <a:rPr lang="ru-RU" sz="3200" b="1" u="sng"/>
              <a:t>  особенности гиперактивных детей</a:t>
            </a:r>
            <a:br>
              <a:rPr lang="ru-RU" sz="2800" u="sng"/>
            </a:br>
            <a:br>
              <a:rPr lang="ru-RU" sz="2800"/>
            </a:br>
            <a:r>
              <a:rPr lang="ru-RU" sz="2800" b="1"/>
              <a:t>Характерной чертой умственной деятельности гиперактивных детей является цикличность. Дети могут продуктивно работать 5-15 минут, затем 3-7 минут мозг отдыхает, накапливает энергию для следующего цикла.</a:t>
            </a:r>
            <a:br>
              <a:rPr lang="ru-RU" sz="2800" b="1"/>
            </a:br>
            <a:endParaRPr lang="ru-RU" sz="2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577" name="Заголовок 1"/>
          <p:cNvSpPr>
            <a:spLocks noGrp="1"/>
          </p:cNvSpPr>
          <p:nvPr>
            <p:ph type="title"/>
          </p:nvPr>
        </p:nvSpPr>
        <p:spPr bwMode="auto">
          <a:xfrm>
            <a:off x="666750" y="392113"/>
            <a:ext cx="7831138" cy="6165850"/>
          </a:xfrm>
        </p:spPr>
        <p:txBody>
          <a:bodyPr/>
          <a:lstStyle/>
          <a:p>
            <a:pPr>
              <a:defRPr/>
            </a:pPr>
            <a:br>
              <a:rPr lang="ru-RU" sz="2800"/>
            </a:br>
            <a:r>
              <a:rPr lang="ru-RU" sz="2800"/>
              <a:t> </a:t>
            </a:r>
            <a:br>
              <a:rPr lang="ru-RU" sz="2800"/>
            </a:br>
            <a:br>
              <a:rPr lang="ru-RU" sz="2800"/>
            </a:br>
            <a:r>
              <a:rPr lang="ru-RU" sz="2800" b="1"/>
              <a:t>Дети не умеют приспосабливаться к правилам детского сада.</a:t>
            </a:r>
            <a:br>
              <a:rPr lang="ru-RU" sz="2800" b="1"/>
            </a:br>
            <a:r>
              <a:rPr lang="ru-RU" sz="2800" b="1"/>
              <a:t>Не умеют налаживать контакты с детьми, при том, что общительность повышена. Не умеют выслушивать другого (чаще всего просто не могут перестать говорить). Не чувствуют «рамки» при общении со взрослыми.</a:t>
            </a:r>
            <a:br>
              <a:rPr lang="ru-RU" sz="2800" b="1"/>
            </a:br>
            <a:r>
              <a:rPr lang="ru-RU" sz="2800" b="1"/>
              <a:t>Может наблюдаться запаздывание эмоционального развития, неуравновешенность, вспыльчивость, нетерпимость к неудачам.</a:t>
            </a:r>
            <a:endParaRPr/>
          </a:p>
        </p:txBody>
      </p:sp>
    </p:spTree>
  </p:cSld>
  <p:clrMapOvr>
    <a:masterClrMapping/>
  </p:clrMapOvr>
</p:sld>
</file>

<file path=ppt/theme/theme1.xml><?xml version="1.0" encoding="utf-8"?>
<a:theme xmlns:a="http://schemas.openxmlformats.org/drawingml/2006/main" name="Office Theme">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419</Words>
  <Application>Microsoft Office PowerPoint</Application>
  <DocSecurity>0</DocSecurity>
  <PresentationFormat>Экран (4:3)</PresentationFormat>
  <Paragraphs>10</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Calibri Light</vt:lpstr>
      <vt:lpstr>Office Theme</vt:lpstr>
      <vt:lpstr>Гиперактивные дети. </vt:lpstr>
      <vt:lpstr>  Гиперактивность  предполагает повышенную, неконтролируемую двигательную активность, такое состояние часто связано с нарушением центральной нервной системы.                                                     Джеймс Ч. Добсон</vt:lpstr>
      <vt:lpstr>Синдром дефицита внимания и гиперактивности, СДВГ— неврологическо-поведенческое расстройство развития, начинающееся в детском возрасте.  Проявляется такими симптомами, как  -трудности концентрации внимания,  -гиперактивность -плохо управляемая импульсивность.   </vt:lpstr>
      <vt:lpstr>Понятие "невнимательность" в данном случае складывается из следующих признаков:  - Обычно ребенок не способен удерживать (сосредоточивать) внимание на деталях, из-за чего он допускает ошибки при выполнении любых заданий (в школе, детском саду).  - Ребенок не в состоянии вслушиваться в обращенную к нему речь, из-за чего складывается впечатление, что он вообще игнорирует слова и замечания окружающих. </vt:lpstr>
      <vt:lpstr>- Ребенок избегает заданий, которые требуют длительного умственного напряжения.  - Ребенок часто теряет свои вещи, в детском саду никогда не может найти свою шапку, хотя предварительно мама все собрала и сложила в одном месте.  - Ребенок легко отвлекается на посторонние стимулы.  </vt:lpstr>
      <vt:lpstr>- Ребенок не умеет доводить выполняемую работу до конца. Часто кажется, что он таким образом высказывает свой протест, потому что ему не нравится эта работа. Но дело все в том, что ребенок просто не в состоянии усвоить правила работы, предлагаемые ему инструкцией, и придерживаться их.  - Ребенок испытывает огромные трудности в процессе организации собственной деятельности. </vt:lpstr>
      <vt:lpstr>Импульсивность выражается в том, что ребенок часто действует не подумав, перебивает других, может без разрешения встать и выйти.  Такие дети не умеют регулировать свои действия и подчиняться правилам, ждать, часто повышают голос, эмоционально лабильны (часто меняется настроение). </vt:lpstr>
      <vt:lpstr> Психолого-педагогические        особенности гиперактивных детей  Характерной чертой умственной деятельности гиперактивных детей является цикличность. Дети могут продуктивно работать 5-15 минут, затем 3-7 минут мозг отдыхает, накапливает энергию для следующего цикла. </vt:lpstr>
      <vt:lpstr>    Дети не умеют приспосабливаться к правилам детского сада. Не умеют налаживать контакты с детьми, при том, что общительность повышена. Не умеют выслушивать другого (чаще всего просто не могут перестать говорить). Не чувствуют «рамки» при общении со взрослыми. Может наблюдаться запаздывание эмоционального развития, неуравновешенность, вспыльчивость, нетерпимость к неудачам.</vt:lpstr>
      <vt:lpstr>Спасибо за внимание.</vt:lpstr>
    </vt:vector>
  </TitlesOfParts>
  <Manager/>
  <Company>PJSC "New Engineering Technologies"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subject/>
  <dc:creator>Markasian, Pavel (KIEVH)</dc:creator>
  <cp:keywords/>
  <dc:description/>
  <cp:lastModifiedBy>user</cp:lastModifiedBy>
  <cp:revision>104</cp:revision>
  <dcterms:created xsi:type="dcterms:W3CDTF">2016-11-18T14:12:19Z</dcterms:created>
  <dcterms:modified xsi:type="dcterms:W3CDTF">2024-11-27T08:57:00Z</dcterms:modified>
  <cp:category/>
  <dc:identifier/>
  <cp:contentStatus/>
  <dc:language/>
  <cp:version/>
</cp:coreProperties>
</file>