
<file path=[Content_Types].xml><?xml version="1.0" encoding="utf-8"?>
<Types xmlns="http://schemas.openxmlformats.org/package/2006/content-types"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4"/>
  </p:notesMasterIdLst>
  <p:sldIdLst>
    <p:sldId id="257" r:id="rId2"/>
    <p:sldId id="256" r:id="rId3"/>
  </p:sldIdLst>
  <p:sldSz cx="7559675" cy="10691813"/>
  <p:notesSz cx="6858000" cy="9144000"/>
  <p:embeddedFontLst>
    <p:embeddedFont>
      <p:font typeface="DM Serif Display" charset="0"/>
      <p:regular r:id="rId5"/>
      <p:italic r:id="rId6"/>
    </p:embeddedFont>
    <p:embeddedFont>
      <p:font typeface="Raleway Medium" charset="-52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2256" y="228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45557" y="9328701"/>
            <a:ext cx="4150875" cy="24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12775" y="-1472357"/>
            <a:ext cx="4150875" cy="373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475" y="2941200"/>
            <a:ext cx="5661600" cy="3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49325" y="6953400"/>
            <a:ext cx="5661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4387" y="82200"/>
            <a:ext cx="2458593" cy="218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5350" y="7638300"/>
            <a:ext cx="4603395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7" r:id="rId3"/>
    <p:sldLayoutId id="2147483658" r:id="rId4"/>
    <p:sldLayoutId id="2147483664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65855"/>
            <a:ext cx="7559675" cy="1052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Консультация для родителей 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по правильному питанию: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Главное правило:</a:t>
            </a:r>
            <a:r>
              <a:rPr lang="ru-RU" sz="1800" dirty="0" smtClean="0">
                <a:solidFill>
                  <a:srgbClr val="002060"/>
                </a:solidFill>
              </a:rPr>
              <a:t> ешьте разнообразно и </a:t>
            </a:r>
            <a:r>
              <a:rPr lang="ru-RU" sz="1800" dirty="0" err="1" smtClean="0">
                <a:solidFill>
                  <a:srgbClr val="002060"/>
                </a:solidFill>
              </a:rPr>
              <a:t>сбалансированно</a:t>
            </a:r>
            <a:r>
              <a:rPr lang="ru-RU" sz="1800" dirty="0" smtClean="0">
                <a:solidFill>
                  <a:srgbClr val="002060"/>
                </a:solidFill>
              </a:rPr>
              <a:t>, чтобы получать все необходимые питательные вещества.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Что это значит на практике:</a:t>
            </a:r>
            <a:endParaRPr lang="ru-RU" sz="1800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Больше овощей и фруктов:</a:t>
            </a:r>
            <a:r>
              <a:rPr lang="ru-RU" sz="1800" dirty="0" smtClean="0">
                <a:solidFill>
                  <a:srgbClr val="002060"/>
                </a:solidFill>
              </a:rPr>
              <a:t> старайтесь, чтобы они составляли основу вашего рациона. Это источник витаминов, минералов и клетчатки.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Цельно-зерновые </a:t>
            </a:r>
            <a:r>
              <a:rPr lang="ru-RU" sz="1800" b="1" dirty="0" smtClean="0">
                <a:solidFill>
                  <a:srgbClr val="002060"/>
                </a:solidFill>
              </a:rPr>
              <a:t>продукты:</a:t>
            </a:r>
            <a:r>
              <a:rPr lang="ru-RU" sz="1800" dirty="0" smtClean="0">
                <a:solidFill>
                  <a:srgbClr val="002060"/>
                </a:solidFill>
              </a:rPr>
              <a:t> выбирайте хлеб, крупы, макароны из цельного зерна. Они дают энергию надолго и полезны для пищеварения.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Белок:</a:t>
            </a:r>
            <a:r>
              <a:rPr lang="ru-RU" sz="1800" dirty="0" smtClean="0">
                <a:solidFill>
                  <a:srgbClr val="002060"/>
                </a:solidFill>
              </a:rPr>
              <a:t> включайте в рацион нежирное мясо, птицу, рыбу, яйца, бобовые, молочные продукты. Белок важен для мышц и общего здоровья.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Полезные жиры:</a:t>
            </a:r>
            <a:r>
              <a:rPr lang="ru-RU" sz="1800" dirty="0" smtClean="0">
                <a:solidFill>
                  <a:srgbClr val="002060"/>
                </a:solidFill>
              </a:rPr>
              <a:t> орехи, семена, авокадо, растительные масла (оливковое, льняное). Они необходимы для работы мозга и усвоения витаминов.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Ограничьте:</a:t>
            </a:r>
            <a:r>
              <a:rPr lang="ru-RU" sz="1800" dirty="0" smtClean="0">
                <a:solidFill>
                  <a:srgbClr val="002060"/>
                </a:solidFill>
              </a:rPr>
              <a:t> сахар, соль, </a:t>
            </a:r>
            <a:r>
              <a:rPr lang="ru-RU" sz="1800" dirty="0" err="1" smtClean="0">
                <a:solidFill>
                  <a:srgbClr val="002060"/>
                </a:solidFill>
              </a:rPr>
              <a:t>трансжиры</a:t>
            </a:r>
            <a:r>
              <a:rPr lang="ru-RU" sz="1800" dirty="0" smtClean="0">
                <a:solidFill>
                  <a:srgbClr val="002060"/>
                </a:solidFill>
              </a:rPr>
              <a:t> (в выпечке, </a:t>
            </a:r>
            <a:r>
              <a:rPr lang="ru-RU" sz="1800" dirty="0" err="1" smtClean="0">
                <a:solidFill>
                  <a:srgbClr val="002060"/>
                </a:solidFill>
              </a:rPr>
              <a:t>фастфуде</a:t>
            </a:r>
            <a:r>
              <a:rPr lang="ru-RU" sz="1800" dirty="0" smtClean="0">
                <a:solidFill>
                  <a:srgbClr val="002060"/>
                </a:solidFill>
              </a:rPr>
              <a:t>), переработанные продукты. Они не несут пользы и могут навредить здоровью.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Пейте достаточно воды:</a:t>
            </a:r>
            <a:r>
              <a:rPr lang="ru-RU" sz="1800" dirty="0" smtClean="0">
                <a:solidFill>
                  <a:srgbClr val="002060"/>
                </a:solidFill>
              </a:rPr>
              <a:t> это основа всех процессов в организме.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Простые шаги к лучшему питанию:</a:t>
            </a:r>
            <a:endParaRPr lang="ru-RU" sz="1800" dirty="0" smtClean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1.Планируйте</a:t>
            </a:r>
            <a:r>
              <a:rPr lang="ru-RU" sz="1800" b="1" dirty="0" smtClean="0">
                <a:solidFill>
                  <a:srgbClr val="002060"/>
                </a:solidFill>
              </a:rPr>
              <a:t>:</a:t>
            </a:r>
            <a:r>
              <a:rPr lang="ru-RU" sz="1800" dirty="0" smtClean="0">
                <a:solidFill>
                  <a:srgbClr val="002060"/>
                </a:solidFill>
              </a:rPr>
              <a:t> заранее продумывайте, что будете есть.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2.Готовьте </a:t>
            </a:r>
            <a:r>
              <a:rPr lang="ru-RU" sz="1800" b="1" dirty="0" smtClean="0">
                <a:solidFill>
                  <a:srgbClr val="002060"/>
                </a:solidFill>
              </a:rPr>
              <a:t>дома:</a:t>
            </a:r>
            <a:r>
              <a:rPr lang="ru-RU" sz="1800" dirty="0" smtClean="0">
                <a:solidFill>
                  <a:srgbClr val="002060"/>
                </a:solidFill>
              </a:rPr>
              <a:t> так вы контролируете состав блюд.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3.Слушайте </a:t>
            </a:r>
            <a:r>
              <a:rPr lang="ru-RU" sz="1800" b="1" dirty="0" smtClean="0">
                <a:solidFill>
                  <a:srgbClr val="002060"/>
                </a:solidFill>
              </a:rPr>
              <a:t>свое тело:</a:t>
            </a:r>
            <a:r>
              <a:rPr lang="ru-RU" sz="1800" dirty="0" smtClean="0">
                <a:solidFill>
                  <a:srgbClr val="002060"/>
                </a:solidFill>
              </a:rPr>
              <a:t> ешьте, когда голодны, и останавливайтесь, когда сыты.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4.Не </a:t>
            </a:r>
            <a:r>
              <a:rPr lang="ru-RU" sz="1800" b="1" dirty="0" smtClean="0">
                <a:solidFill>
                  <a:srgbClr val="002060"/>
                </a:solidFill>
              </a:rPr>
              <a:t>голодайте:</a:t>
            </a:r>
            <a:r>
              <a:rPr lang="ru-RU" sz="1800" dirty="0" smtClean="0">
                <a:solidFill>
                  <a:srgbClr val="002060"/>
                </a:solidFill>
              </a:rPr>
              <a:t> регулярное питание помогает избежать переедания.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4.Не </a:t>
            </a:r>
            <a:r>
              <a:rPr lang="ru-RU" sz="1800" b="1" dirty="0" smtClean="0">
                <a:solidFill>
                  <a:srgbClr val="002060"/>
                </a:solidFill>
              </a:rPr>
              <a:t>стремитесь к идеалу сразу:</a:t>
            </a:r>
            <a:r>
              <a:rPr lang="ru-RU" sz="1800" dirty="0" smtClean="0">
                <a:solidFill>
                  <a:srgbClr val="002060"/>
                </a:solidFill>
              </a:rPr>
              <a:t> начните с малого, постепенно внося изменения.</a:t>
            </a:r>
          </a:p>
          <a:p>
            <a:pPr algn="ctr"/>
            <a:endParaRPr lang="ru-RU" sz="1800" dirty="0" smtClean="0">
              <a:solidFill>
                <a:srgbClr val="C00000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Помните</a:t>
            </a:r>
            <a:r>
              <a:rPr lang="ru-RU" sz="1800" b="1" dirty="0" smtClean="0">
                <a:solidFill>
                  <a:srgbClr val="C00000"/>
                </a:solidFill>
              </a:rPr>
              <a:t>: правильное питание – это не диета, а образ жизни, который приносит энергию, хорошее самочувствие и здоровье на долгие годы.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</a:t>
            </a:r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247</Words>
  <Application>Microsoft Office PowerPoint</Application>
  <PresentationFormat>Произвольный</PresentationFormat>
  <Paragraphs>18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DM Serif Display</vt:lpstr>
      <vt:lpstr>Raleway Medium</vt:lpstr>
      <vt:lpstr>Printable ADHD Supports &amp; Visual Aids for Middle School by Slidesgo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17</cp:revision>
  <dcterms:modified xsi:type="dcterms:W3CDTF">2025-11-15T16:10:47Z</dcterms:modified>
</cp:coreProperties>
</file>