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7" r:id="rId6"/>
    <p:sldId id="258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BB3-6B28-4421-AFCE-61FA008F972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7BB3-6B28-4421-AFCE-61FA008F972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23F4B-F306-4131-A12F-173877A5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desktop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16563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7224" y="1071546"/>
            <a:ext cx="7571945" cy="474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«Детский сад № 92»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endParaRPr lang="ru-RU" altLang="ru-RU" b="1" dirty="0" smtClean="0">
              <a:solidFill>
                <a:srgbClr val="002060"/>
              </a:solidFill>
            </a:endParaRPr>
          </a:p>
          <a:p>
            <a:pPr algn="ctr"/>
            <a:endParaRPr lang="ru-RU" alt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/>
            </a:r>
            <a:br>
              <a:rPr lang="ru-RU" altLang="ru-RU" b="1" dirty="0" smtClean="0">
                <a:solidFill>
                  <a:schemeClr val="bg1"/>
                </a:solidFill>
              </a:rPr>
            </a:br>
            <a:r>
              <a:rPr lang="ru-RU" altLang="ru-RU" b="1" dirty="0" smtClean="0">
                <a:solidFill>
                  <a:srgbClr val="FF0000"/>
                </a:solidFill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r>
              <a:rPr lang="ru-RU" altLang="ru-RU" b="1" dirty="0" smtClean="0">
                <a:solidFill>
                  <a:srgbClr val="002060"/>
                </a:solidFill>
              </a:rPr>
              <a:t>Руководитель: Журавлева С.Г.</a:t>
            </a: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r>
              <a:rPr lang="ru-RU" altLang="ru-RU" b="1" dirty="0" smtClean="0">
                <a:solidFill>
                  <a:srgbClr val="FF0000"/>
                </a:solidFill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r>
              <a:rPr lang="ru-RU" altLang="ru-RU" b="1" dirty="0" smtClean="0">
                <a:solidFill>
                  <a:srgbClr val="FF0000"/>
                </a:solidFill>
              </a:rPr>
              <a:t>Спортивная военно-патриотическая </a:t>
            </a: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</a:rPr>
              <a:t>игра «Зарница»</a:t>
            </a: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</a:rPr>
              <a:t>для детей старшего дошкольного возраста</a:t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endParaRPr lang="ru-RU" altLang="ru-RU" b="1" dirty="0" smtClean="0">
              <a:solidFill>
                <a:srgbClr val="FF0000"/>
              </a:solidFill>
            </a:endParaRPr>
          </a:p>
          <a:p>
            <a:pPr algn="ctr"/>
            <a:endParaRPr lang="ru-RU" altLang="ru-RU" b="1" dirty="0" smtClean="0">
              <a:solidFill>
                <a:srgbClr val="FF0000"/>
              </a:solidFill>
            </a:endParaRPr>
          </a:p>
          <a:p>
            <a:pPr algn="ctr"/>
            <a:endParaRPr lang="ru-RU" altLang="ru-RU" b="1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altLang="ru-RU" b="1" dirty="0" smtClean="0">
                <a:solidFill>
                  <a:srgbClr val="002060"/>
                </a:solidFill>
              </a:rPr>
              <a:t>                          Провела: инструктор по физической культуре</a:t>
            </a:r>
          </a:p>
          <a:p>
            <a:pPr algn="ctr">
              <a:lnSpc>
                <a:spcPct val="90000"/>
              </a:lnSpc>
            </a:pPr>
            <a:r>
              <a:rPr lang="ru-RU" altLang="ru-RU" b="1" dirty="0" smtClean="0">
                <a:solidFill>
                  <a:srgbClr val="002060"/>
                </a:solidFill>
              </a:rPr>
              <a:t> Белкина Н.Н.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desktop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16563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4348" y="1500174"/>
            <a:ext cx="7786742" cy="3643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		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18 февраля в ДОУ прошла спортивная военно-патриотическая игра «Зарница», для детей старшего дошкольного возраста.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	Игра состояла из двух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частей: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1 «Строевая подготовка», 2 «Военно-полевые сборы».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desktop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16563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8596" y="857232"/>
            <a:ext cx="8715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	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785794"/>
            <a:ext cx="8215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	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Первая часть игры проходила в музыкальном зале, дети представляли свои войска, маршировали строем с песнями, в головных уборах, которые делали сами. Вторая часть игры проходила на территории ДОУ, на свежем воздухе. Дети проходили этапы игры по заданному маршруту пользуясь картой и маршрутными листами.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	В конце игры дети были награждены грамотами за 1,2,3 место и медалями.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desktop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16563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\Desktop\23 ф\DSC024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00174"/>
            <a:ext cx="4267200" cy="3200400"/>
          </a:xfrm>
          <a:prstGeom prst="rect">
            <a:avLst/>
          </a:prstGeom>
          <a:noFill/>
        </p:spPr>
      </p:pic>
      <p:pic>
        <p:nvPicPr>
          <p:cNvPr id="1027" name="Picture 3" descr="C:\Users\Admin\Desktop\23 ф\DSC024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786058"/>
            <a:ext cx="4267200" cy="3200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00364" y="857232"/>
            <a:ext cx="3842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«Строевая подготовка»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desktop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cD3z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Admin\Desktop\23 ф\DSC024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214686"/>
            <a:ext cx="4267200" cy="3200400"/>
          </a:xfrm>
          <a:prstGeom prst="rect">
            <a:avLst/>
          </a:prstGeom>
          <a:noFill/>
        </p:spPr>
      </p:pic>
      <p:pic>
        <p:nvPicPr>
          <p:cNvPr id="14" name="Picture 3" descr="C:\Users\Admin\Desktop\23 ф\DSC024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928670"/>
            <a:ext cx="4267200" cy="3200400"/>
          </a:xfrm>
          <a:prstGeom prst="rect">
            <a:avLst/>
          </a:prstGeom>
          <a:noFill/>
        </p:spPr>
      </p:pic>
      <p:pic>
        <p:nvPicPr>
          <p:cNvPr id="15" name="Picture 4" descr="C:\Users\Admin\Desktop\23 ф\DSC0246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928670"/>
            <a:ext cx="4267200" cy="3200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00298" y="214290"/>
            <a:ext cx="4574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Этап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«Полоса  препятствий»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desktop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16563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dmin\Desktop\23 ф\DSC024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857232"/>
            <a:ext cx="4267200" cy="3200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596" y="4143380"/>
            <a:ext cx="3467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Этап «Минное поле»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857496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214942" y="6000768"/>
            <a:ext cx="3275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Этап «Стрельбища»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57166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desktop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4699524611085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71536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357562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571536" y="92867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92867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571736" y="214290"/>
            <a:ext cx="4161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Этап «Взятие высоты»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34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2018-12-27T06:50:26Z</dcterms:created>
  <dcterms:modified xsi:type="dcterms:W3CDTF">2020-02-28T07:56:23Z</dcterms:modified>
</cp:coreProperties>
</file>