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7556500" cy="10693400"/>
  <p:notesSz cx="7556500" cy="10693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295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1ECFD83-FD50-14B5-1B09-858B48DFE3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6499" cy="10693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D0493E9-E923-1841-1A19-8EB1AE93B0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6500" cy="10693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21AA7C9-25F3-A4BE-9443-1BC5B4CD2C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6500" cy="10693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C6A6516-685B-A0B1-EC5E-81AE051BFE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6499" cy="10693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C9E6A27-ADB5-0001-E817-EC336398FB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6500" cy="10693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0</Words>
  <Application>Microsoft Office PowerPoint</Application>
  <PresentationFormat>Произвольный</PresentationFormat>
  <Paragraphs>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1</cp:revision>
  <dcterms:created xsi:type="dcterms:W3CDTF">2024-03-25T05:47:33Z</dcterms:created>
  <dcterms:modified xsi:type="dcterms:W3CDTF">2024-05-07T08:03:27Z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2024-03-25T00:00:00Z</vt:filetime>
  </property>
</Properties>
</file>