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2" r:id="rId3"/>
    <p:sldId id="257" r:id="rId4"/>
    <p:sldId id="259" r:id="rId5"/>
    <p:sldId id="261" r:id="rId6"/>
    <p:sldId id="263" r:id="rId7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3024" y="96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9"/>
            <a:ext cx="5829300" cy="196003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9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1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3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8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3F690-03B0-4DCD-B6A6-7F56549B5DF1}" type="datetimeFigureOut">
              <a:rPr lang="ru-RU" smtClean="0"/>
              <a:t>11.11.2025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8EF8C-D934-4062-858E-3DD6E4F18F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39217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3F690-03B0-4DCD-B6A6-7F56549B5DF1}" type="datetimeFigureOut">
              <a:rPr lang="ru-RU" smtClean="0"/>
              <a:t>11.11.2025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8EF8C-D934-4062-858E-3DD6E4F18F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15426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7"/>
            <a:ext cx="1543050" cy="780203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7"/>
            <a:ext cx="4514850" cy="780203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3F690-03B0-4DCD-B6A6-7F56549B5DF1}" type="datetimeFigureOut">
              <a:rPr lang="ru-RU" smtClean="0"/>
              <a:t>11.11.2025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8EF8C-D934-4062-858E-3DD6E4F18F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46925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3F690-03B0-4DCD-B6A6-7F56549B5DF1}" type="datetimeFigureOut">
              <a:rPr lang="ru-RU" smtClean="0"/>
              <a:t>11.11.2025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8EF8C-D934-4062-858E-3DD6E4F18F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64208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20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3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9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9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16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39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63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86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3F690-03B0-4DCD-B6A6-7F56549B5DF1}" type="datetimeFigureOut">
              <a:rPr lang="ru-RU" smtClean="0"/>
              <a:t>11.11.2025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8EF8C-D934-4062-858E-3DD6E4F18F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31552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42900" y="2133603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2133603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3F690-03B0-4DCD-B6A6-7F56549B5DF1}" type="datetimeFigureOut">
              <a:rPr lang="ru-RU" smtClean="0"/>
              <a:t>11.11.2025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8EF8C-D934-4062-858E-3DD6E4F18F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94458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33" indent="0">
              <a:buNone/>
              <a:defRPr sz="2000" b="1"/>
            </a:lvl2pPr>
            <a:lvl3pPr marL="914466" indent="0">
              <a:buNone/>
              <a:defRPr sz="1800" b="1"/>
            </a:lvl3pPr>
            <a:lvl4pPr marL="1371699" indent="0">
              <a:buNone/>
              <a:defRPr sz="1600" b="1"/>
            </a:lvl4pPr>
            <a:lvl5pPr marL="1828931" indent="0">
              <a:buNone/>
              <a:defRPr sz="1600" b="1"/>
            </a:lvl5pPr>
            <a:lvl6pPr marL="2286164" indent="0">
              <a:buNone/>
              <a:defRPr sz="1600" b="1"/>
            </a:lvl6pPr>
            <a:lvl7pPr marL="2743397" indent="0">
              <a:buNone/>
              <a:defRPr sz="1600" b="1"/>
            </a:lvl7pPr>
            <a:lvl8pPr marL="3200630" indent="0">
              <a:buNone/>
              <a:defRPr sz="1600" b="1"/>
            </a:lvl8pPr>
            <a:lvl9pPr marL="3657862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70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33" indent="0">
              <a:buNone/>
              <a:defRPr sz="2000" b="1"/>
            </a:lvl2pPr>
            <a:lvl3pPr marL="914466" indent="0">
              <a:buNone/>
              <a:defRPr sz="1800" b="1"/>
            </a:lvl3pPr>
            <a:lvl4pPr marL="1371699" indent="0">
              <a:buNone/>
              <a:defRPr sz="1600" b="1"/>
            </a:lvl4pPr>
            <a:lvl5pPr marL="1828931" indent="0">
              <a:buNone/>
              <a:defRPr sz="1600" b="1"/>
            </a:lvl5pPr>
            <a:lvl6pPr marL="2286164" indent="0">
              <a:buNone/>
              <a:defRPr sz="1600" b="1"/>
            </a:lvl6pPr>
            <a:lvl7pPr marL="2743397" indent="0">
              <a:buNone/>
              <a:defRPr sz="1600" b="1"/>
            </a:lvl7pPr>
            <a:lvl8pPr marL="3200630" indent="0">
              <a:buNone/>
              <a:defRPr sz="1600" b="1"/>
            </a:lvl8pPr>
            <a:lvl9pPr marL="3657862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83770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3F690-03B0-4DCD-B6A6-7F56549B5DF1}" type="datetimeFigureOut">
              <a:rPr lang="ru-RU" smtClean="0"/>
              <a:t>11.11.2025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8EF8C-D934-4062-858E-3DD6E4F18F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78157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3F690-03B0-4DCD-B6A6-7F56549B5DF1}" type="datetimeFigureOut">
              <a:rPr lang="ru-RU" smtClean="0"/>
              <a:t>11.11.2025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8EF8C-D934-4062-858E-3DD6E4F18F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56357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3F690-03B0-4DCD-B6A6-7F56549B5DF1}" type="datetimeFigureOut">
              <a:rPr lang="ru-RU" smtClean="0"/>
              <a:t>11.11.2025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8EF8C-D934-4062-858E-3DD6E4F18F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65655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1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81288" y="364069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1" y="1913469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33" indent="0">
              <a:buNone/>
              <a:defRPr sz="1200"/>
            </a:lvl2pPr>
            <a:lvl3pPr marL="914466" indent="0">
              <a:buNone/>
              <a:defRPr sz="1000"/>
            </a:lvl3pPr>
            <a:lvl4pPr marL="1371699" indent="0">
              <a:buNone/>
              <a:defRPr sz="900"/>
            </a:lvl4pPr>
            <a:lvl5pPr marL="1828931" indent="0">
              <a:buNone/>
              <a:defRPr sz="900"/>
            </a:lvl5pPr>
            <a:lvl6pPr marL="2286164" indent="0">
              <a:buNone/>
              <a:defRPr sz="900"/>
            </a:lvl6pPr>
            <a:lvl7pPr marL="2743397" indent="0">
              <a:buNone/>
              <a:defRPr sz="900"/>
            </a:lvl7pPr>
            <a:lvl8pPr marL="3200630" indent="0">
              <a:buNone/>
              <a:defRPr sz="900"/>
            </a:lvl8pPr>
            <a:lvl9pPr marL="3657862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3F690-03B0-4DCD-B6A6-7F56549B5DF1}" type="datetimeFigureOut">
              <a:rPr lang="ru-RU" smtClean="0"/>
              <a:t>11.11.2025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8EF8C-D934-4062-858E-3DD6E4F18F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4321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2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33" indent="0">
              <a:buNone/>
              <a:defRPr sz="2800"/>
            </a:lvl2pPr>
            <a:lvl3pPr marL="914466" indent="0">
              <a:buNone/>
              <a:defRPr sz="2400"/>
            </a:lvl3pPr>
            <a:lvl4pPr marL="1371699" indent="0">
              <a:buNone/>
              <a:defRPr sz="2000"/>
            </a:lvl4pPr>
            <a:lvl5pPr marL="1828931" indent="0">
              <a:buNone/>
              <a:defRPr sz="2000"/>
            </a:lvl5pPr>
            <a:lvl6pPr marL="2286164" indent="0">
              <a:buNone/>
              <a:defRPr sz="2000"/>
            </a:lvl6pPr>
            <a:lvl7pPr marL="2743397" indent="0">
              <a:buNone/>
              <a:defRPr sz="2000"/>
            </a:lvl7pPr>
            <a:lvl8pPr marL="3200630" indent="0">
              <a:buNone/>
              <a:defRPr sz="2000"/>
            </a:lvl8pPr>
            <a:lvl9pPr marL="3657862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3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33" indent="0">
              <a:buNone/>
              <a:defRPr sz="1200"/>
            </a:lvl2pPr>
            <a:lvl3pPr marL="914466" indent="0">
              <a:buNone/>
              <a:defRPr sz="1000"/>
            </a:lvl3pPr>
            <a:lvl4pPr marL="1371699" indent="0">
              <a:buNone/>
              <a:defRPr sz="900"/>
            </a:lvl4pPr>
            <a:lvl5pPr marL="1828931" indent="0">
              <a:buNone/>
              <a:defRPr sz="900"/>
            </a:lvl5pPr>
            <a:lvl6pPr marL="2286164" indent="0">
              <a:buNone/>
              <a:defRPr sz="900"/>
            </a:lvl6pPr>
            <a:lvl7pPr marL="2743397" indent="0">
              <a:buNone/>
              <a:defRPr sz="900"/>
            </a:lvl7pPr>
            <a:lvl8pPr marL="3200630" indent="0">
              <a:buNone/>
              <a:defRPr sz="900"/>
            </a:lvl8pPr>
            <a:lvl9pPr marL="3657862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3F690-03B0-4DCD-B6A6-7F56549B5DF1}" type="datetimeFigureOut">
              <a:rPr lang="ru-RU" smtClean="0"/>
              <a:t>11.11.2025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8EF8C-D934-4062-858E-3DD6E4F18F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91977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3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6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83F690-03B0-4DCD-B6A6-7F56549B5DF1}" type="datetimeFigureOut">
              <a:rPr lang="ru-RU" smtClean="0"/>
              <a:t>11.11.2025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6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6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E8EF8C-D934-4062-858E-3DD6E4F18F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96113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66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25" indent="-342925" algn="l" defTabSz="914466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3003" indent="-285771" algn="l" defTabSz="914466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82" indent="-228616" algn="l" defTabSz="91446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315" indent="-228616" algn="l" defTabSz="914466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548" indent="-228616" algn="l" defTabSz="914466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781" indent="-228616" algn="l" defTabSz="91446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2013" indent="-228616" algn="l" defTabSz="91446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246" indent="-228616" algn="l" defTabSz="91446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479" indent="-228616" algn="l" defTabSz="91446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33" algn="l" defTabSz="9144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66" algn="l" defTabSz="9144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99" algn="l" defTabSz="9144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931" algn="l" defTabSz="9144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64" algn="l" defTabSz="9144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97" algn="l" defTabSz="9144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630" algn="l" defTabSz="9144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862" algn="l" defTabSz="9144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4A4ECE-D244-0821-CD22-87C5322CB2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98D6BB44-450A-CB7B-E755-474E9A5F922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38" y="0"/>
            <a:ext cx="6811762" cy="9144000"/>
          </a:xfrm>
        </p:spPr>
      </p:pic>
    </p:spTree>
    <p:extLst>
      <p:ext uri="{BB962C8B-B14F-4D97-AF65-F5344CB8AC3E}">
        <p14:creationId xmlns:p14="http://schemas.microsoft.com/office/powerpoint/2010/main" val="10110320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A9F09A4-6C83-8150-748D-7B47DBBA63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453" y="0"/>
            <a:ext cx="6465094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28531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EA2FB9F-3CAC-8A8A-6047-B8A7BF5A77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453" y="0"/>
            <a:ext cx="6465094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8722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14072EC-BECB-5591-5EA3-A5217E7B34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453" y="0"/>
            <a:ext cx="6465094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8722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0DF550-7401-4D09-BD65-75E437E5AC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2E01B48D-3375-7903-F734-965C2D74C3F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640" y="107504"/>
            <a:ext cx="6480720" cy="8784976"/>
          </a:xfrm>
        </p:spPr>
      </p:pic>
    </p:spTree>
    <p:extLst>
      <p:ext uri="{BB962C8B-B14F-4D97-AF65-F5344CB8AC3E}">
        <p14:creationId xmlns:p14="http://schemas.microsoft.com/office/powerpoint/2010/main" val="44923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A6B6348-5297-B00E-8D2D-854758862B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453" y="0"/>
            <a:ext cx="6465094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13806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</TotalTime>
  <Words>0</Words>
  <Application>Microsoft Office PowerPoint</Application>
  <PresentationFormat>Экран (4:3)</PresentationFormat>
  <Paragraphs>0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9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8</cp:revision>
  <dcterms:created xsi:type="dcterms:W3CDTF">2023-01-18T11:57:19Z</dcterms:created>
  <dcterms:modified xsi:type="dcterms:W3CDTF">2025-11-11T12:40:48Z</dcterms:modified>
</cp:coreProperties>
</file>