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bc-decor.com/img/gallery/5/thumbs/thumb_l_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5"/>
            <a:ext cx="9144000" cy="68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2360" y="1818031"/>
            <a:ext cx="577132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7867" y="27609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Массовое развлечение для старших групп «Цветик - Семицветик»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1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bc-decor.com/img/gallery/5/thumbs/thumb_l_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5"/>
            <a:ext cx="9144000" cy="68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t="29433" r="3555"/>
          <a:stretch/>
        </p:blipFill>
        <p:spPr bwMode="auto">
          <a:xfrm rot="5400000">
            <a:off x="4179620" y="756790"/>
            <a:ext cx="4935793" cy="379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r="9746" b="8729"/>
          <a:stretch/>
        </p:blipFill>
        <p:spPr bwMode="auto">
          <a:xfrm rot="5400000">
            <a:off x="764722" y="1379497"/>
            <a:ext cx="3544881" cy="41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29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bc-decor.com/img/gallery/5/thumbs/thumb_l_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5"/>
            <a:ext cx="9144000" cy="68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 b="4750"/>
          <a:stretch/>
        </p:blipFill>
        <p:spPr bwMode="auto">
          <a:xfrm>
            <a:off x="467544" y="332656"/>
            <a:ext cx="4716016" cy="283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b="15547"/>
          <a:stretch/>
        </p:blipFill>
        <p:spPr bwMode="auto">
          <a:xfrm>
            <a:off x="144463" y="3933056"/>
            <a:ext cx="4427537" cy="211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r="14621"/>
          <a:stretch/>
        </p:blipFill>
        <p:spPr bwMode="auto">
          <a:xfrm rot="5400000">
            <a:off x="4783979" y="1973380"/>
            <a:ext cx="4184073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53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2</cp:revision>
  <dcterms:created xsi:type="dcterms:W3CDTF">2020-03-25T07:22:54Z</dcterms:created>
  <dcterms:modified xsi:type="dcterms:W3CDTF">2020-03-25T07:38:31Z</dcterms:modified>
</cp:coreProperties>
</file>