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75" r:id="rId2"/>
  </p:sldMasterIdLst>
  <p:notesMasterIdLst>
    <p:notesMasterId r:id="rId14"/>
  </p:notesMasterIdLst>
  <p:sldIdLst>
    <p:sldId id="299" r:id="rId3"/>
    <p:sldId id="310" r:id="rId4"/>
    <p:sldId id="300" r:id="rId5"/>
    <p:sldId id="301" r:id="rId6"/>
    <p:sldId id="302" r:id="rId7"/>
    <p:sldId id="303" r:id="rId8"/>
    <p:sldId id="304" r:id="rId9"/>
    <p:sldId id="305" r:id="rId10"/>
    <p:sldId id="307" r:id="rId11"/>
    <p:sldId id="308" r:id="rId12"/>
    <p:sldId id="309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279F3-39AF-4F88-B34E-A1E50F1690D4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7B8A-ADF4-4603-AEBA-C26D4FAF9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78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390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23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284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229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24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7598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760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23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526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44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8308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69653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1261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404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287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5374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622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45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357298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Экскурсия в банк с ребенком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5072074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Выполнили воспитатели: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Илишева М.В.</a:t>
            </a:r>
          </a:p>
          <a:p>
            <a:pPr algn="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49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3000">
        <p:dissolve/>
      </p:transition>
    </mc:Choice>
    <mc:Fallback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3726414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340768"/>
            <a:ext cx="3921900" cy="52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6604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867894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60648"/>
            <a:ext cx="3686656" cy="5813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6604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3000">
        <p14:prism isInverted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Цель: формировать интерес у детей к финансовой </a:t>
            </a:r>
            <a:r>
              <a:rPr lang="ru-RU" sz="2800" b="1" dirty="0" smtClean="0"/>
              <a:t>грамотности.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857233"/>
            <a:ext cx="7886728" cy="493396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задачи: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Познакомить с сущностью основных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финансово-экономических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категорий. Закрепить ранее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 вопросам финансовой грамотности и экономике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познавательный интерес детей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вопросам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и применению этих знаний на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практике,  Развивать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 восприятие.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внимательность, умение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инструкции при работе с ИКТ,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42164"/>
            <a:ext cx="3780420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990" y="1124744"/>
            <a:ext cx="4101920" cy="5469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5333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434778"/>
            <a:ext cx="4297895" cy="5730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62372"/>
            <a:ext cx="4299942" cy="573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5093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3000">
        <p14:prism isInverted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52736"/>
            <a:ext cx="4137924" cy="5517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554" y="263718"/>
            <a:ext cx="4076164" cy="5434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2533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3000">
        <p14:flip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432048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08720"/>
            <a:ext cx="429994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161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02268"/>
            <a:ext cx="4248472" cy="56646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285" y="692696"/>
            <a:ext cx="4155926" cy="55412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424742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3000">
        <p:checker/>
      </p:transition>
    </mc:Choice>
    <mc:Fallback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3597864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84784"/>
            <a:ext cx="3705876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6604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14:ferris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52" y="908720"/>
            <a:ext cx="4353948" cy="5805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6632"/>
            <a:ext cx="4245936" cy="5661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6604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1566</TotalTime>
  <Words>24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Custom Design</vt:lpstr>
      <vt:lpstr>Капля</vt:lpstr>
      <vt:lpstr>Слайд 1</vt:lpstr>
      <vt:lpstr>Цель: формировать интерес у детей к финансовой грамотности.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1</cp:lastModifiedBy>
  <cp:revision>143</cp:revision>
  <dcterms:created xsi:type="dcterms:W3CDTF">2020-01-29T15:20:00Z</dcterms:created>
  <dcterms:modified xsi:type="dcterms:W3CDTF">2022-02-01T11:21:16Z</dcterms:modified>
</cp:coreProperties>
</file>