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75" r:id="rId2"/>
  </p:sldMasterIdLst>
  <p:notesMasterIdLst>
    <p:notesMasterId r:id="rId14"/>
  </p:notesMasterIdLst>
  <p:sldIdLst>
    <p:sldId id="299" r:id="rId3"/>
    <p:sldId id="310" r:id="rId4"/>
    <p:sldId id="300" r:id="rId5"/>
    <p:sldId id="301" r:id="rId6"/>
    <p:sldId id="302" r:id="rId7"/>
    <p:sldId id="303" r:id="rId8"/>
    <p:sldId id="304" r:id="rId9"/>
    <p:sldId id="305" r:id="rId10"/>
    <p:sldId id="307" r:id="rId11"/>
    <p:sldId id="308" r:id="rId12"/>
    <p:sldId id="309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 autoAdjust="0"/>
  </p:normalViewPr>
  <p:slideViewPr>
    <p:cSldViewPr>
      <p:cViewPr varScale="1">
        <p:scale>
          <a:sx n="69" d="100"/>
          <a:sy n="69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3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79F3-39AF-4F88-B34E-A1E50F1690D4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F7B8A-ADF4-4603-AEBA-C26D4FAF98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6786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390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8238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2844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291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8243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7598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2760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823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0526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440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8308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69653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1261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404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9287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5374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622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045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  <p:sldLayoutId id="2147483988" r:id="rId13"/>
    <p:sldLayoutId id="2147483989" r:id="rId14"/>
    <p:sldLayoutId id="2147483990" r:id="rId15"/>
    <p:sldLayoutId id="2147483991" r:id="rId16"/>
    <p:sldLayoutId id="214748399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1357298"/>
            <a:ext cx="79296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Экскурсия в банк с ребенком</a:t>
            </a:r>
            <a:endParaRPr lang="ru-RU" sz="8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5072074"/>
            <a:ext cx="4357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Выполнили воспитатели:</a:t>
            </a: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Илишева М.В.</a:t>
            </a:r>
          </a:p>
          <a:p>
            <a:pPr algn="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9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04664"/>
            <a:ext cx="3726414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340768"/>
            <a:ext cx="3921900" cy="5229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6604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3000">
        <p14:flash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867894" cy="5157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60648"/>
            <a:ext cx="3686656" cy="5813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6604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b="1" dirty="0" smtClean="0"/>
              <a:t>Цель: формировать интерес у детей к финансовой </a:t>
            </a:r>
            <a:r>
              <a:rPr lang="ru-RU" sz="2800" b="1" dirty="0" smtClean="0"/>
              <a:t>грамотности.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857233"/>
            <a:ext cx="7886728" cy="4933968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задачи: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Познакомить с сущностью основных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финансово-экономических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категорий. Закрепить ранее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по вопросам финансовой грамотности и экономике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задачи: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познавательный интерес детей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вопросам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 и применению этих знаний на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практике,  Развивать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восприятие.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задачи: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внимательность, умение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следовать инструкции при работе с ИКТ,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164"/>
            <a:ext cx="3780420" cy="504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1990" y="1124744"/>
            <a:ext cx="4101920" cy="5469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53333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14:shred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434778"/>
            <a:ext cx="4297895" cy="57305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562372"/>
            <a:ext cx="4299942" cy="5733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5093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052736"/>
            <a:ext cx="4137924" cy="5517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3554" y="263718"/>
            <a:ext cx="4076164" cy="54348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25330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4320480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908720"/>
            <a:ext cx="4299942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41617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02268"/>
            <a:ext cx="4248472" cy="56646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6285" y="692696"/>
            <a:ext cx="4155926" cy="55412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424742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76672"/>
            <a:ext cx="3597864" cy="479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484784"/>
            <a:ext cx="3705876" cy="4941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6604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000">
        <p14:ferris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052" y="908720"/>
            <a:ext cx="4353948" cy="5805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16632"/>
            <a:ext cx="4245936" cy="5661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6604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1566</TotalTime>
  <Words>24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Custom Design</vt:lpstr>
      <vt:lpstr>Капля</vt:lpstr>
      <vt:lpstr>Слайд 1</vt:lpstr>
      <vt:lpstr>Цель: формировать интерес у детей к финансовой грамотности.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1</cp:lastModifiedBy>
  <cp:revision>143</cp:revision>
  <dcterms:created xsi:type="dcterms:W3CDTF">2020-01-29T15:20:00Z</dcterms:created>
  <dcterms:modified xsi:type="dcterms:W3CDTF">2022-02-01T11:21:16Z</dcterms:modified>
</cp:coreProperties>
</file>