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Екатерина\Desktop\Презентация Microsoft PowerPoint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0" y="0"/>
            <a:ext cx="9144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https://slide-share.ru/image/1688513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54" y="3429000"/>
            <a:ext cx="4475520" cy="3442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s04.infourok.ru/uploads/ex/0f2c/000ba7eb-1638bc69/hello_html_m7469186d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517" b="13776"/>
          <a:stretch/>
        </p:blipFill>
        <p:spPr bwMode="auto">
          <a:xfrm>
            <a:off x="4927998" y="3429001"/>
            <a:ext cx="363484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37578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HP</cp:lastModifiedBy>
  <cp:revision>6</cp:revision>
  <dcterms:created xsi:type="dcterms:W3CDTF">2019-12-13T04:47:27Z</dcterms:created>
  <dcterms:modified xsi:type="dcterms:W3CDTF">2020-03-24T04:27:36Z</dcterms:modified>
</cp:coreProperties>
</file>