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62" r:id="rId4"/>
    <p:sldId id="260" r:id="rId5"/>
    <p:sldId id="261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5" autoAdjust="0"/>
    <p:restoredTop sz="94660"/>
  </p:normalViewPr>
  <p:slideViewPr>
    <p:cSldViewPr>
      <p:cViewPr varScale="1">
        <p:scale>
          <a:sx n="65" d="100"/>
          <a:sy n="65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40F29-C57D-4083-9264-55C1342A58E8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6CB85-A0F1-4A0F-8C7A-50946A6F2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2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6CB85-A0F1-4A0F-8C7A-50946A6F2B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7EC6-CB00-49D4-A4B6-2F76CE210D5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6541-1995-457C-B783-153B6667F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6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7EC6-CB00-49D4-A4B6-2F76CE210D5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6541-1995-457C-B783-153B6667F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4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7EC6-CB00-49D4-A4B6-2F76CE210D5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6541-1995-457C-B783-153B6667F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92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7EC6-CB00-49D4-A4B6-2F76CE210D5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6541-1995-457C-B783-153B6667F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195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7EC6-CB00-49D4-A4B6-2F76CE210D5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6541-1995-457C-B783-153B6667F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9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7EC6-CB00-49D4-A4B6-2F76CE210D5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6541-1995-457C-B783-153B6667F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77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7EC6-CB00-49D4-A4B6-2F76CE210D5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6541-1995-457C-B783-153B6667F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91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7EC6-CB00-49D4-A4B6-2F76CE210D5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6541-1995-457C-B783-153B6667F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62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7EC6-CB00-49D4-A4B6-2F76CE210D5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6541-1995-457C-B783-153B6667F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57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7EC6-CB00-49D4-A4B6-2F76CE210D5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6541-1995-457C-B783-153B6667F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6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7EC6-CB00-49D4-A4B6-2F76CE210D5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6541-1995-457C-B783-153B6667F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7EC6-CB00-49D4-A4B6-2F76CE210D5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6541-1995-457C-B783-153B6667F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6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7EC6-CB00-49D4-A4B6-2F76CE210D5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6541-1995-457C-B783-153B6667F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6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7EC6-CB00-49D4-A4B6-2F76CE210D5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6541-1995-457C-B783-153B6667F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7EC6-CB00-49D4-A4B6-2F76CE210D5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6541-1995-457C-B783-153B6667F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9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7EC6-CB00-49D4-A4B6-2F76CE210D5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6541-1995-457C-B783-153B6667F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7EC6-CB00-49D4-A4B6-2F76CE210D5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6541-1995-457C-B783-153B6667F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97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6667EC6-CB00-49D4-A4B6-2F76CE210D59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8F06541-1995-457C-B783-153B6667F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5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3;&#1072;%20&#1089;&#1072;&#1081;&#1090;%20&#1055;&#1086;&#1082;&#1072;&#1078;&#1080;%20&#1087;&#1088;&#1072;&#1074;&#1080;&#1083;&#1100;&#1085;&#1086;%20&#1048;&#1085;&#1090;&#1077;&#1088;&#1072;&#1082;&#1090;&#1080;&#1074;&#1085;&#1072;&#1103;%20&#1080;&#1075;&#1088;&#1072;\&#1058;&#1088;&#1080;%20&#1046;&#1077;&#1083;&#1072;&#1085;&#1080;&#1103;%20(&#1052;&#1072;&#1096;&#1072;%20&#1048;%20&#1052;&#1077;&#1076;&#1074;&#1077;&#1076;&#1100;)%20-%20&#1044;&#1077;&#1090;&#1089;&#1082;&#1080;&#1077;%20&#1055;&#1077;&#1089;&#1085;&#1080;%20from%20backingtracks-mp3.com.mp3" TargetMode="External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3;&#1072;%20&#1089;&#1072;&#1081;&#1090;%20&#1055;&#1086;&#1082;&#1072;&#1078;&#1080;%20&#1087;&#1088;&#1072;&#1074;&#1080;&#1083;&#1100;&#1085;&#1086;%20&#1048;&#1085;&#1090;&#1077;&#1088;&#1072;&#1082;&#1090;&#1080;&#1074;&#1085;&#1072;&#1103;%20&#1080;&#1075;&#1088;&#1072;\&#1087;&#1086;&#1082;&#1072;&#1078;&#1080;%20&#1080;&#1075;&#1088;&#1091;&#1096;&#1082;&#1080;.m4a" TargetMode="External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image" Target="../media/image6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3;&#1072;%20&#1089;&#1072;&#1081;&#1090;%20&#1055;&#1086;&#1082;&#1072;&#1078;&#1080;%20&#1087;&#1088;&#1072;&#1074;&#1080;&#1083;&#1100;&#1085;&#1086;%20&#1048;&#1085;&#1090;&#1077;&#1088;&#1072;&#1082;&#1090;&#1080;&#1074;&#1085;&#1072;&#1103;%20&#1080;&#1075;&#1088;&#1072;\&#1085;&#1072;&#1081;&#1076;&#1080;%20&#1076;&#1086;&#1084;&#1072;&#1096;&#1085;&#1080;&#1093;%20&#1078;&#1080;&#1074;&#1086;&#1090;&#1085;&#1099;&#1093;.m4a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audio" Target="../media/audio3.wav"/><Relationship Id="rId4" Type="http://schemas.openxmlformats.org/officeDocument/2006/relationships/image" Target="../media/image6.jp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3;&#1072;%20&#1089;&#1072;&#1081;&#1090;%20&#1055;&#1086;&#1082;&#1072;&#1078;&#1080;%20&#1087;&#1088;&#1072;&#1074;&#1080;&#1083;&#1100;&#1085;&#1086;%20&#1048;&#1085;&#1090;&#1077;&#1088;&#1072;&#1082;&#1090;&#1080;&#1074;&#1085;&#1072;&#1103;%20&#1080;&#1075;&#1088;&#1072;\&#1089;&#1086;&#1073;&#1077;&#1088;&#1080;%20&#1074;&#1089;&#1077;%20&#1086;&#1074;&#1086;&#1097;&#1080;.m4a" TargetMode="External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10" Type="http://schemas.openxmlformats.org/officeDocument/2006/relationships/image" Target="../media/image18.png"/><Relationship Id="rId4" Type="http://schemas.openxmlformats.org/officeDocument/2006/relationships/image" Target="../media/image6.jp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6.jpg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3;&#1072;%20&#1089;&#1072;&#1081;&#1090;%20&#1055;&#1086;&#1082;&#1072;&#1078;&#1080;%20&#1087;&#1088;&#1072;&#1074;&#1080;&#1083;&#1100;&#1085;&#1086;%20&#1048;&#1085;&#1090;&#1077;&#1088;&#1072;&#1082;&#1090;&#1080;&#1074;&#1085;&#1072;&#1103;%20&#1080;&#1075;&#1088;&#1072;\&#1089;&#1086;&#1073;&#1077;&#1088;&#1080;%20&#1103;&#1075;&#1086;&#1076;&#1099;.m4a" TargetMode="External"/><Relationship Id="rId6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6.jpg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3;&#1072;%20&#1089;&#1072;&#1081;&#1090;%20&#1055;&#1086;&#1082;&#1072;&#1078;&#1080;%20&#1087;&#1088;&#1072;&#1074;&#1080;&#1083;&#1100;&#1085;&#1086;%20&#1048;&#1085;&#1090;&#1077;&#1088;&#1072;&#1082;&#1090;&#1080;&#1074;&#1085;&#1072;&#1103;%20&#1080;&#1075;&#1088;&#1072;\&#1085;&#1072;&#1081;&#1076;&#1080;%20&#1092;&#1088;&#1091;&#1082;&#1090;&#1099;.m4a" TargetMode="External"/><Relationship Id="rId6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69" y="-113630"/>
            <a:ext cx="9144000" cy="57762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428603"/>
            <a:ext cx="7572428" cy="4369751"/>
          </a:xfrm>
          <a:prstGeom prst="rect">
            <a:avLst/>
          </a:prstGeom>
        </p:spPr>
        <p:txBody>
          <a:bodyPr wrap="square">
            <a:prstTxWarp prst="textWave4">
              <a:avLst>
                <a:gd name="adj1" fmla="val 6250"/>
                <a:gd name="adj2" fmla="val -97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Интерактивая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игра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детей </a:t>
            </a: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младшего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дошкольного возраста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пожарной безопасности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6" name="AutoShape 2" descr="http://www.kratos36.ru/photos/oformlenie-prezentatsiy-dlya-detskogo-sada-skachat-besplatno-1046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kratos36.ru/photos/oformlenie-prezentatsiy-dlya-detskogo-sada-skachat-besplatno-1046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www.kratos36.ru/photos/oformlenie-prezentatsiy-dlya-detskogo-sada-skachat-besplatno-1046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Выноска-облако 7">
            <a:hlinkClick r:id="" action="ppaction://hlinkshowjump?jump=nextslide" highlightClick="1"/>
          </p:cNvPr>
          <p:cNvSpPr/>
          <p:nvPr/>
        </p:nvSpPr>
        <p:spPr>
          <a:xfrm>
            <a:off x="7429520" y="5572140"/>
            <a:ext cx="1571636" cy="1042416"/>
          </a:xfrm>
          <a:prstGeom prst="cloud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" action="ppaction://hlinkshowjump?jump=nextslide">
                  <a:snd r:embed="rId4" name="chimes.wav"/>
                </a:hlinkClick>
              </a:rPr>
              <a:t>старт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Три Желания (Маша И Медведь) - Детские Песни from backingtracks-mp3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785786" y="5357826"/>
            <a:ext cx="304800" cy="304800"/>
          </a:xfrm>
          <a:prstGeom prst="rect">
            <a:avLst/>
          </a:prstGeom>
        </p:spPr>
      </p:pic>
      <p:sp>
        <p:nvSpPr>
          <p:cNvPr id="16" name="Волна 15"/>
          <p:cNvSpPr/>
          <p:nvPr/>
        </p:nvSpPr>
        <p:spPr>
          <a:xfrm>
            <a:off x="428596" y="4357694"/>
            <a:ext cx="5072098" cy="2200284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325444">
            <a:off x="490970" y="5430250"/>
            <a:ext cx="5102807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Покажи правильно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57884" y="4586896"/>
            <a:ext cx="3178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Воспитатели: </a:t>
            </a:r>
            <a:r>
              <a:rPr lang="ru-RU" b="1" dirty="0" err="1" smtClean="0"/>
              <a:t>Илишева</a:t>
            </a:r>
            <a:r>
              <a:rPr lang="ru-RU" b="1" dirty="0" smtClean="0"/>
              <a:t> М.В.</a:t>
            </a:r>
          </a:p>
          <a:p>
            <a:r>
              <a:rPr lang="ru-RU" b="1" dirty="0" smtClean="0"/>
              <a:t>                      Сидорова Е.В.</a:t>
            </a:r>
          </a:p>
          <a:p>
            <a:r>
              <a:rPr lang="ru-RU" b="1" dirty="0" smtClean="0"/>
              <a:t>МАДОУ «Детский сад № 92»</a:t>
            </a:r>
            <a:endParaRPr lang="ru-RU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06489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Актуальность.</a:t>
            </a:r>
            <a:r>
              <a:rPr lang="ru-RU" sz="2200" dirty="0" smtClean="0"/>
              <a:t> </a:t>
            </a:r>
            <a:r>
              <a:rPr lang="ru-RU" sz="2200" b="1" dirty="0"/>
              <a:t>Безопасность жизни ребенка и охрана его здоровья - одна из актуальнейших задач дошкольного воспитания. Важно не только оберегать ребенка от опасностей, но и формировать представление об опасных ситуациях, о необходимости соблюдения мер пожарной безопасности и привития навыков безопасного поведения. </a:t>
            </a:r>
            <a:endParaRPr lang="ru-RU" sz="2200" dirty="0"/>
          </a:p>
          <a:p>
            <a:r>
              <a:rPr lang="ru-RU" sz="2200" b="1" dirty="0"/>
              <a:t>      Так как ведущим видом деятельности в дошкольном возрасте является игра, то именно в игровой форме можно познакомить детей с элементарными правилами пожарной безопасности. Подача информации на экране или мониторе компьютера в игровой форме вызывает у детей огромный интерес. </a:t>
            </a:r>
            <a:r>
              <a:rPr lang="ru-RU" sz="2200" dirty="0"/>
              <a:t> </a:t>
            </a:r>
            <a:r>
              <a:rPr lang="ru-RU" sz="2200" b="1" dirty="0"/>
              <a:t>Применение ИКТ в ДОУ является мощным техническим средством обучения, коммуникации, управления, необходимое для совместной деятельности педагогов, детей и их родителей, позволяет в новой и занимательной для дошкольников форме развивать память, воображение, творческие способности, навыки ориентации в пространстве, логическое и абстрактное мышление. </a:t>
            </a:r>
            <a:endParaRPr lang="ru-RU" sz="2200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1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04664"/>
            <a:ext cx="77048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знаний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 предметах, необходимых при тушении пожара, правилах их использования. Закреплять знания о предметах, которые могут вызвать пожар. </a:t>
            </a: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 учить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изображенные на картинке предметы, знать их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назначение.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развивать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речь, память, логическое мышление. </a:t>
            </a: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 воспитывать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0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http://www.kratos36.ru/photos/oformlenie-prezentatsiy-dlya-detskogo-sada-skachat-besplatno-1046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kratos36.ru/photos/oformlenie-prezentatsiy-dlya-detskogo-sada-skachat-besplatno-1046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www.kratos36.ru/photos/oformlenie-prezentatsiy-dlya-detskogo-sada-skachat-besplatno-1046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Выноска-облако 11">
            <a:hlinkClick r:id="" action="ppaction://hlinkshowjump?jump=nextslide" highlightClick="1"/>
          </p:cNvPr>
          <p:cNvSpPr/>
          <p:nvPr/>
        </p:nvSpPr>
        <p:spPr>
          <a:xfrm>
            <a:off x="7215206" y="5286388"/>
            <a:ext cx="1928794" cy="1143008"/>
          </a:xfrm>
          <a:prstGeom prst="cloud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" action="ppaction://hlinkshowjump?jump=nextslide">
                  <a:snd r:embed="rId5" name="chimes.wav"/>
                </a:hlinkClick>
              </a:rPr>
              <a:t>далее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82232" y="500042"/>
            <a:ext cx="5770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работает с огнем?</a:t>
            </a:r>
            <a:endParaRPr lang="ru-RU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покажи игрушки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5746"/>
            <a:ext cx="1762819" cy="276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hlinkClick r:id="" action="ppaction://noaction">
              <a:snd r:embed="rId8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84860"/>
            <a:ext cx="2180854" cy="305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24" y="1395746"/>
            <a:ext cx="1842598" cy="270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http://www.kratos36.ru/photos/oformlenie-prezentatsiy-dlya-detskogo-sada-skachat-besplatno-1046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kratos36.ru/photos/oformlenie-prezentatsiy-dlya-detskogo-sada-skachat-besplatno-1046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www.kratos36.ru/photos/oformlenie-prezentatsiy-dlya-detskogo-sada-skachat-besplatno-1046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Выноска-облако 12">
            <a:hlinkClick r:id="" action="ppaction://hlinkshowjump?jump=nextslide" highlightClick="1"/>
          </p:cNvPr>
          <p:cNvSpPr/>
          <p:nvPr/>
        </p:nvSpPr>
        <p:spPr>
          <a:xfrm>
            <a:off x="7072330" y="5500702"/>
            <a:ext cx="2071670" cy="1042416"/>
          </a:xfrm>
          <a:prstGeom prst="cloud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" action="ppaction://hlinkshowjump?jump=nextslide">
                  <a:snd r:embed="rId5" name="chimes.wav"/>
                </a:hlinkClick>
              </a:rPr>
              <a:t>далее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2044" y="160338"/>
            <a:ext cx="8382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какой машине работает пожарный?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найди домашних животных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500034" y="6072206"/>
            <a:ext cx="304800" cy="3048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7" y="924149"/>
            <a:ext cx="1296144" cy="20252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42" y="877691"/>
            <a:ext cx="1440160" cy="21137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80" y="924149"/>
            <a:ext cx="1440160" cy="2020870"/>
          </a:xfrm>
          <a:prstGeom prst="rect">
            <a:avLst/>
          </a:prstGeom>
        </p:spPr>
      </p:pic>
      <p:pic>
        <p:nvPicPr>
          <p:cNvPr id="23" name="Рисунок 22">
            <a:hlinkClick r:id="" action="ppaction://noaction">
              <a:snd r:embed="rId10" name="applause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4" y="3228437"/>
            <a:ext cx="2322384" cy="28601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7072"/>
            <a:ext cx="2945654" cy="23848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81" y="3362352"/>
            <a:ext cx="3025699" cy="2592288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http://www.kratos36.ru/photos/oformlenie-prezentatsiy-dlya-detskogo-sada-skachat-besplatno-1046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kratos36.ru/photos/oformlenie-prezentatsiy-dlya-detskogo-sada-skachat-besplatno-1046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www.kratos36.ru/photos/oformlenie-prezentatsiy-dlya-detskogo-sada-skachat-besplatno-1046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Выноска-облако 11">
            <a:hlinkClick r:id="" action="ppaction://hlinkshowjump?jump=nextslide" highlightClick="1"/>
          </p:cNvPr>
          <p:cNvSpPr/>
          <p:nvPr/>
        </p:nvSpPr>
        <p:spPr>
          <a:xfrm>
            <a:off x="7143768" y="5429264"/>
            <a:ext cx="2000232" cy="1042416"/>
          </a:xfrm>
          <a:prstGeom prst="cloud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" action="ppaction://hlinkshowjump?jump=nextslide">
                  <a:snd r:embed="rId5" name="chimes.wav"/>
                </a:hlinkClick>
              </a:rPr>
              <a:t>далее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3156" y="571480"/>
            <a:ext cx="6929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огнеопасный предмет</a:t>
            </a:r>
            <a:endParaRPr lang="ru-RU" sz="4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собери все овощи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571472" y="5786454"/>
            <a:ext cx="304800" cy="304800"/>
          </a:xfrm>
          <a:prstGeom prst="rect">
            <a:avLst/>
          </a:prstGeom>
        </p:spPr>
      </p:pic>
      <p:pic>
        <p:nvPicPr>
          <p:cNvPr id="16" name="Picture 4">
            <a:hlinkClick r:id="" action="ppaction://noaction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02" y="1700808"/>
            <a:ext cx="265531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36912"/>
            <a:ext cx="2444450" cy="2444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3" y="1590780"/>
            <a:ext cx="1721397" cy="1550187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75" y="0"/>
            <a:ext cx="9144000" cy="6858000"/>
          </a:xfrm>
          <a:prstGeom prst="rect">
            <a:avLst/>
          </a:prstGeom>
        </p:spPr>
      </p:pic>
      <p:sp>
        <p:nvSpPr>
          <p:cNvPr id="1026" name="AutoShape 2" descr="http://www.kratos36.ru/photos/oformlenie-prezentatsiy-dlya-detskogo-sada-skachat-besplatno-1046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kratos36.ru/photos/oformlenie-prezentatsiy-dlya-detskogo-sada-skachat-besplatno-1046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www.kratos36.ru/photos/oformlenie-prezentatsiy-dlya-detskogo-sada-skachat-besplatno-1046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Выноска-облако 12">
            <a:hlinkClick r:id="" action="ppaction://hlinkshowjump?jump=nextslide" highlightClick="1"/>
          </p:cNvPr>
          <p:cNvSpPr/>
          <p:nvPr/>
        </p:nvSpPr>
        <p:spPr>
          <a:xfrm>
            <a:off x="7500958" y="5429264"/>
            <a:ext cx="1643042" cy="1042416"/>
          </a:xfrm>
          <a:prstGeom prst="cloud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" action="ppaction://hlinkshowjump?jump=nextslide">
                  <a:snd r:embed="rId4" name="chimes.wav"/>
                </a:hlinkClick>
              </a:rPr>
              <a:t>далее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3325" y="500042"/>
            <a:ext cx="7794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Какую одежду носит пожарный?</a:t>
            </a:r>
            <a:endParaRPr lang="ru-RU" sz="40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собери ягоды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82" y="1386849"/>
            <a:ext cx="3093352" cy="2910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29920"/>
            <a:ext cx="3048000" cy="3013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3" y="1320060"/>
            <a:ext cx="4187957" cy="2355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http://www.kratos36.ru/photos/oformlenie-prezentatsiy-dlya-detskogo-sada-skachat-besplatno-1046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kratos36.ru/photos/oformlenie-prezentatsiy-dlya-detskogo-sada-skachat-besplatno-1046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www.kratos36.ru/photos/oformlenie-prezentatsiy-dlya-detskogo-sada-skachat-besplatno-104615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Выноска-облако 12">
            <a:hlinkClick r:id="" action="ppaction://hlinkshowjump?jump=nextslide" highlightClick="1"/>
          </p:cNvPr>
          <p:cNvSpPr/>
          <p:nvPr/>
        </p:nvSpPr>
        <p:spPr>
          <a:xfrm>
            <a:off x="7215206" y="5357826"/>
            <a:ext cx="1928794" cy="1071546"/>
          </a:xfrm>
          <a:prstGeom prst="cloud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" action="ppaction://noaction">
                  <a:snd r:embed="rId4" name="chimes.wav"/>
                </a:hlinkClick>
              </a:rPr>
              <a:t>конец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05773" y="357166"/>
            <a:ext cx="48640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тушат пожар?</a:t>
            </a:r>
            <a:endParaRPr lang="ru-RU" sz="4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найди фрукты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97798"/>
            <a:ext cx="3312911" cy="3312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132856"/>
            <a:ext cx="3134124" cy="2857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41" y="1844824"/>
            <a:ext cx="2160005" cy="2629257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535</TotalTime>
  <Words>161</Words>
  <Application>Microsoft Office PowerPoint</Application>
  <PresentationFormat>Экран (4:3)</PresentationFormat>
  <Paragraphs>28</Paragraphs>
  <Slides>8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МДОУ №14</dc:creator>
  <cp:lastModifiedBy>Евгений</cp:lastModifiedBy>
  <cp:revision>71</cp:revision>
  <dcterms:created xsi:type="dcterms:W3CDTF">2017-10-11T11:00:42Z</dcterms:created>
  <dcterms:modified xsi:type="dcterms:W3CDTF">2022-11-05T09:24:00Z</dcterms:modified>
</cp:coreProperties>
</file>