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530" y="-101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2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4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9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5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4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6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F690-03B0-4DCD-B6A6-7F56549B5DF1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статья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871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E:\статья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стать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E:\статья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статья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статья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статья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E:\статья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E:\статья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E:\статья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00"/>
            <a:ext cx="6858000" cy="91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2631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2023-01-18T11:57:19Z</dcterms:created>
  <dcterms:modified xsi:type="dcterms:W3CDTF">2023-01-18T12:44:26Z</dcterms:modified>
</cp:coreProperties>
</file>