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тать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статья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стать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статья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татья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статья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статья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статья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статья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статья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00"/>
            <a:ext cx="6858000" cy="91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63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2023-01-18T11:57:19Z</dcterms:created>
  <dcterms:modified xsi:type="dcterms:W3CDTF">2023-01-18T12:44:26Z</dcterms:modified>
</cp:coreProperties>
</file>