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60000"/>
    <a:srgbClr val="FF0000"/>
    <a:srgbClr val="33CC33"/>
    <a:srgbClr val="006600"/>
    <a:srgbClr val="FFFF00"/>
    <a:srgbClr val="990033"/>
    <a:srgbClr val="E6E6E6"/>
    <a:srgbClr val="FFBDBD"/>
    <a:srgbClr val="FFCCCC"/>
    <a:srgbClr val="FFA7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01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0191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2872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0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4444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907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037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73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606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43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8492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782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2.wdp"/><Relationship Id="rId5" Type="http://schemas.openxmlformats.org/officeDocument/2006/relationships/image" Target="../media/image4.png"/><Relationship Id="rId10" Type="http://schemas.microsoft.com/office/2007/relationships/hdphoto" Target="../media/hdphoto14.wdp"/><Relationship Id="rId4" Type="http://schemas.microsoft.com/office/2007/relationships/hdphoto" Target="../media/hdphoto2.wdp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microsoft.com/office/2007/relationships/hdphoto" Target="../media/hdphoto1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microsoft.com/office/2007/relationships/hdphoto" Target="../media/hdphoto17.wdp"/><Relationship Id="rId4" Type="http://schemas.microsoft.com/office/2007/relationships/hdphoto" Target="../media/hdphoto2.wdp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microsoft.com/office/2007/relationships/hdphoto" Target="../media/hdphoto2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9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21.wdp"/><Relationship Id="rId4" Type="http://schemas.microsoft.com/office/2007/relationships/hdphoto" Target="../media/hdphoto2.wdp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3.wdp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5.wdp"/><Relationship Id="rId5" Type="http://schemas.openxmlformats.org/officeDocument/2006/relationships/image" Target="../media/image17.png"/><Relationship Id="rId10" Type="http://schemas.microsoft.com/office/2007/relationships/hdphoto" Target="../media/hdphoto27.wdp"/><Relationship Id="rId4" Type="http://schemas.microsoft.com/office/2007/relationships/hdphoto" Target="../media/hdphoto2.wdp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5854" y="191850"/>
            <a:ext cx="1066029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0">
                  <a:solidFill>
                    <a:srgbClr val="006600"/>
                  </a:solidFill>
                </a:ln>
                <a:solidFill>
                  <a:srgbClr val="00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Муниципальное автономное дошкольное образовательное  учреждение «Детский сад № 92»</a:t>
            </a:r>
            <a:endParaRPr lang="ru-RU" b="1" cap="none" spc="0" dirty="0">
              <a:ln w="0">
                <a:solidFill>
                  <a:srgbClr val="006600"/>
                </a:solidFill>
              </a:ln>
              <a:solidFill>
                <a:srgbClr val="0099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5771" y="908824"/>
            <a:ext cx="5235728" cy="560153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 Antiqua" panose="02040602050305030304" pitchFamily="18" charset="0"/>
              </a:rPr>
              <a:t>Фотоотчет</a:t>
            </a:r>
          </a:p>
          <a:p>
            <a:pPr algn="ctr"/>
            <a:r>
              <a:rPr lang="ru-RU" sz="3200" b="1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latin typeface="Book Antiqua" panose="02040602050305030304" pitchFamily="18" charset="0"/>
              </a:rPr>
              <a:t>о проведении месячника</a:t>
            </a:r>
          </a:p>
          <a:p>
            <a:pPr algn="ctr"/>
            <a:r>
              <a:rPr lang="ru-RU" sz="3200" b="1" cap="none" spc="0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 Antiqua" panose="02040602050305030304" pitchFamily="18" charset="0"/>
              </a:rPr>
              <a:t>безопасности</a:t>
            </a:r>
          </a:p>
          <a:p>
            <a:pPr algn="ctr"/>
            <a:r>
              <a:rPr lang="ru-RU" sz="3200" b="1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latin typeface="Book Antiqua" panose="02040602050305030304" pitchFamily="18" charset="0"/>
              </a:rPr>
              <a:t>в старшей группе № 10</a:t>
            </a:r>
          </a:p>
          <a:p>
            <a:pPr algn="ctr"/>
            <a:r>
              <a:rPr lang="ru-RU" sz="3200" b="1" cap="none" spc="0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 Antiqua" panose="02040602050305030304" pitchFamily="18" charset="0"/>
              </a:rPr>
              <a:t>(второй корпус</a:t>
            </a:r>
            <a:r>
              <a:rPr lang="ru-RU" sz="3200" b="1" cap="none" spc="0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 Antiqua" panose="02040602050305030304" pitchFamily="18" charset="0"/>
              </a:rPr>
              <a:t>)</a:t>
            </a:r>
          </a:p>
          <a:p>
            <a:pPr algn="ctr"/>
            <a:r>
              <a:rPr lang="ru-RU" sz="2800" b="1" i="1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latin typeface="Book Antiqua" panose="02040602050305030304" pitchFamily="18" charset="0"/>
              </a:rPr>
              <a:t>/ЧАСТЬ ВТОРАЯ/</a:t>
            </a:r>
            <a:endParaRPr lang="ru-RU" sz="2800" b="1" i="1" cap="none" spc="0" dirty="0" smtClean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effectLst/>
              <a:latin typeface="Book Antiqua" panose="02040602050305030304" pitchFamily="18" charset="0"/>
            </a:endParaRPr>
          </a:p>
          <a:p>
            <a:pPr algn="ctr"/>
            <a:endParaRPr lang="ru-RU" sz="3200" b="1" cap="none" spc="0" dirty="0" smtClean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effectLst/>
              <a:latin typeface="Book Antiqua" panose="02040602050305030304" pitchFamily="18" charset="0"/>
            </a:endParaRPr>
          </a:p>
          <a:p>
            <a:pPr algn="ctr"/>
            <a:endParaRPr lang="ru-RU" sz="3200" b="1" dirty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endParaRPr lang="ru-RU" sz="3200" b="1" cap="none" spc="0" dirty="0" smtClean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effectLst/>
              <a:latin typeface="Book Antiqua" panose="02040602050305030304" pitchFamily="18" charset="0"/>
            </a:endParaRPr>
          </a:p>
          <a:p>
            <a:pPr algn="ctr"/>
            <a:endParaRPr lang="ru-RU" sz="1600" b="1" dirty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endParaRPr lang="ru-RU" sz="1600" b="1" cap="none" spc="0" dirty="0" smtClean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effectLst/>
              <a:latin typeface="Book Antiqua" panose="02040602050305030304" pitchFamily="18" charset="0"/>
            </a:endParaRPr>
          </a:p>
          <a:p>
            <a:pPr algn="ctr"/>
            <a:r>
              <a:rPr lang="ru-RU" sz="1600" b="1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latin typeface="Book Antiqua" panose="02040602050305030304" pitchFamily="18" charset="0"/>
              </a:rPr>
              <a:t>г. Березники, 2021г.</a:t>
            </a:r>
            <a:endParaRPr lang="ru-RU" sz="1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94163" y="4201772"/>
            <a:ext cx="510115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Подготовили: </a:t>
            </a:r>
          </a:p>
          <a:p>
            <a:r>
              <a:rPr lang="ru-RU" sz="2400" b="1" dirty="0" err="1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Симанова</a:t>
            </a:r>
            <a:r>
              <a:rPr lang="ru-RU" sz="2400" b="1" dirty="0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 Т.Н., воспитатель,</a:t>
            </a:r>
          </a:p>
          <a:p>
            <a:r>
              <a:rPr lang="ru-RU" sz="2400" b="1" dirty="0" err="1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Лапаева</a:t>
            </a:r>
            <a:r>
              <a:rPr lang="ru-RU" sz="2400" b="1" dirty="0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 Е.С., воспитатель</a:t>
            </a:r>
            <a:endParaRPr lang="ru-RU" sz="2400" b="1" dirty="0">
              <a:ln w="22225">
                <a:solidFill>
                  <a:srgbClr val="006600"/>
                </a:solidFill>
                <a:prstDash val="solid"/>
              </a:ln>
              <a:solidFill>
                <a:srgbClr val="009900"/>
              </a:solidFill>
              <a:latin typeface="Book Antiqua" panose="0204060205030503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9410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832800" y="422563"/>
            <a:ext cx="3364559" cy="3807280"/>
          </a:xfrm>
          <a:prstGeom prst="ellipse">
            <a:avLst/>
          </a:prstGeom>
          <a:ln w="28575" cap="rnd">
            <a:solidFill>
              <a:srgbClr val="F6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948954" y="2303929"/>
            <a:ext cx="3420224" cy="3811667"/>
          </a:xfrm>
          <a:prstGeom prst="ellipse">
            <a:avLst/>
          </a:prstGeom>
          <a:ln w="28575" cap="rnd">
            <a:solidFill>
              <a:srgbClr val="F6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178753" y="422563"/>
            <a:ext cx="3469421" cy="3807280"/>
          </a:xfrm>
          <a:prstGeom prst="ellipse">
            <a:avLst/>
          </a:prstGeom>
          <a:ln w="28575" cap="rnd">
            <a:solidFill>
              <a:srgbClr val="F6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749729" y="476821"/>
            <a:ext cx="381867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Сюжетно-ролевая игра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«Мы – пешеходы»</a:t>
            </a:r>
            <a:endParaRPr lang="ru-RU" sz="3200" b="0" cap="none" spc="0" dirty="0">
              <a:ln w="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1856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03635" y="3602038"/>
            <a:ext cx="3957851" cy="3043451"/>
          </a:xfrm>
          <a:prstGeom prst="rect">
            <a:avLst/>
          </a:prstGeom>
          <a:ln>
            <a:solidFill>
              <a:srgbClr val="F60000"/>
            </a:solidFill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923748" y="3027697"/>
            <a:ext cx="2713500" cy="3618000"/>
          </a:xfrm>
          <a:prstGeom prst="rect">
            <a:avLst/>
          </a:prstGeom>
          <a:ln>
            <a:solidFill>
              <a:srgbClr val="F60000"/>
            </a:solidFill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850438" y="417842"/>
            <a:ext cx="2621619" cy="3165863"/>
          </a:xfrm>
          <a:prstGeom prst="rect">
            <a:avLst/>
          </a:prstGeom>
          <a:ln>
            <a:solidFill>
              <a:srgbClr val="F60000"/>
            </a:solidFill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852651" y="421912"/>
            <a:ext cx="2522283" cy="3050067"/>
          </a:xfrm>
          <a:prstGeom prst="rect">
            <a:avLst/>
          </a:prstGeom>
          <a:ln>
            <a:solidFill>
              <a:srgbClr val="F60000"/>
            </a:solidFill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091536" y="746503"/>
            <a:ext cx="37240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Тематическое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развлечение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«Азбука безопасности»</a:t>
            </a:r>
            <a:endParaRPr lang="ru-RU" sz="3200" b="0" cap="none" spc="0" dirty="0">
              <a:ln w="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6757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83059" y="2895926"/>
            <a:ext cx="2662201" cy="3549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6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622318" y="314570"/>
            <a:ext cx="2713500" cy="22791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6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812875" y="314570"/>
            <a:ext cx="2713500" cy="2988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6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420395" y="2895926"/>
            <a:ext cx="3910658" cy="35503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6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1875835" y="429926"/>
            <a:ext cx="3544560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Тематическое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развлечение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«Гонщик и его друзья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спешат на помощь»</a:t>
            </a:r>
            <a:endParaRPr lang="ru-RU" sz="3200" b="0" cap="none" spc="0" dirty="0">
              <a:ln w="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39280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379148" y="711987"/>
            <a:ext cx="432201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33CC33"/>
                </a:solidFill>
                <a:effectLst/>
                <a:latin typeface="Book Antiqua" panose="02040602050305030304" pitchFamily="18" charset="0"/>
              </a:rPr>
              <a:t>Работа </a:t>
            </a:r>
          </a:p>
          <a:p>
            <a:pPr algn="ctr"/>
            <a:r>
              <a:rPr lang="ru-RU" sz="4800" b="1" dirty="0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33CC33"/>
                </a:solidFill>
                <a:latin typeface="Book Antiqua" panose="02040602050305030304" pitchFamily="18" charset="0"/>
              </a:rPr>
              <a:t>с родителями</a:t>
            </a:r>
            <a:endParaRPr lang="ru-RU" sz="4800" b="1" cap="none" spc="0" dirty="0">
              <a:ln w="22225">
                <a:solidFill>
                  <a:srgbClr val="006600"/>
                </a:solidFill>
                <a:prstDash val="solid"/>
              </a:ln>
              <a:solidFill>
                <a:srgbClr val="33CC33"/>
              </a:solidFill>
              <a:effectLst/>
              <a:latin typeface="Book Antiqua" panose="0204060205030503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942420" y="2796731"/>
            <a:ext cx="5754917" cy="2631673"/>
          </a:xfrm>
          <a:prstGeom prst="rect">
            <a:avLst/>
          </a:prstGeom>
          <a:ln w="28575">
            <a:solidFill>
              <a:srgbClr val="33CC33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16200000">
            <a:off x="8396853" y="34010"/>
            <a:ext cx="2711458" cy="3892121"/>
          </a:xfrm>
          <a:prstGeom prst="rect">
            <a:avLst/>
          </a:prstGeom>
          <a:ln w="28575">
            <a:solidFill>
              <a:srgbClr val="33CC33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7933655" y="3602038"/>
            <a:ext cx="36695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Буклеты по безопасности</a:t>
            </a:r>
            <a:endParaRPr lang="ru-RU" sz="2800" b="0" cap="none" spc="0" dirty="0">
              <a:ln w="0">
                <a:solidFill>
                  <a:srgbClr val="C00000"/>
                </a:solidFill>
              </a:ln>
              <a:solidFill>
                <a:srgbClr val="F6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79148" y="5599008"/>
            <a:ext cx="44550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Папка-передвижка по ПДД</a:t>
            </a:r>
            <a:endParaRPr lang="ru-RU" sz="3200" b="0" cap="none" spc="0" dirty="0">
              <a:ln w="0">
                <a:solidFill>
                  <a:srgbClr val="C00000"/>
                </a:solidFill>
              </a:ln>
              <a:solidFill>
                <a:srgbClr val="F6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85343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561008" y="417170"/>
            <a:ext cx="2989350" cy="33314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33CC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499561" y="417170"/>
            <a:ext cx="2821409" cy="33314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33CC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colorTemperature colorTemp="7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3123" t="13532" r="9581" b="6866"/>
          <a:stretch/>
        </p:blipFill>
        <p:spPr>
          <a:xfrm>
            <a:off x="2043178" y="2416968"/>
            <a:ext cx="3343088" cy="40645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668162" y="4649757"/>
            <a:ext cx="324960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Акция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C00000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«Письмо водителю»</a:t>
            </a:r>
            <a:endParaRPr lang="ru-RU" sz="3200" b="0" cap="none" spc="0" dirty="0">
              <a:ln w="0">
                <a:solidFill>
                  <a:srgbClr val="C00000"/>
                </a:solidFill>
              </a:ln>
              <a:solidFill>
                <a:srgbClr val="F6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6377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658203" y="177421"/>
            <a:ext cx="8482084" cy="645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427161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84</Words>
  <Application>Microsoft Office PowerPoint</Application>
  <PresentationFormat>Произвольный</PresentationFormat>
  <Paragraphs>31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ASRock</dc:creator>
  <cp:lastModifiedBy>Nout</cp:lastModifiedBy>
  <cp:revision>19</cp:revision>
  <dcterms:created xsi:type="dcterms:W3CDTF">2021-09-21T02:42:04Z</dcterms:created>
  <dcterms:modified xsi:type="dcterms:W3CDTF">2021-09-28T01:53:38Z</dcterms:modified>
</cp:coreProperties>
</file>