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0000"/>
    <a:srgbClr val="FF0000"/>
    <a:srgbClr val="33CC33"/>
    <a:srgbClr val="006600"/>
    <a:srgbClr val="FFFF00"/>
    <a:srgbClr val="990033"/>
    <a:srgbClr val="E6E6E6"/>
    <a:srgbClr val="FFBDBD"/>
    <a:srgbClr val="FFCCCC"/>
    <a:srgbClr val="FFA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01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1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8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0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44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07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3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73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0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3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49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C6D8-9143-4BAD-8D0B-34C4E7BAEEB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805F-5AF1-4F8B-8263-C2B1CC7E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8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4.png"/><Relationship Id="rId10" Type="http://schemas.microsoft.com/office/2007/relationships/hdphoto" Target="../media/hdphoto14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microsoft.com/office/2007/relationships/hdphoto" Target="../media/hdphoto1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17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2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21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17.png"/><Relationship Id="rId10" Type="http://schemas.microsoft.com/office/2007/relationships/hdphoto" Target="../media/hdphoto27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854" y="191850"/>
            <a:ext cx="106602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>
                  <a:solidFill>
                    <a:srgbClr val="006600"/>
                  </a:solidFill>
                </a:ln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Муниципальное автономное дошкольное образовательное  учреждение «Детский сад № 92»</a:t>
            </a:r>
            <a:endParaRPr lang="ru-RU" b="1" cap="none" spc="0" dirty="0">
              <a:ln w="0">
                <a:solidFill>
                  <a:srgbClr val="006600"/>
                </a:solidFill>
              </a:ln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5771" y="908824"/>
            <a:ext cx="5235728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Фотоотчет</a:t>
            </a:r>
          </a:p>
          <a:p>
            <a:pPr algn="ctr"/>
            <a:r>
              <a:rPr lang="ru-RU" sz="3200" b="1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о проведении месячника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безопасности</a:t>
            </a:r>
          </a:p>
          <a:p>
            <a:pPr algn="ctr"/>
            <a:r>
              <a:rPr lang="ru-RU" sz="3200" b="1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в старшей группе № 10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(второй корпус</a:t>
            </a:r>
            <a:r>
              <a:rPr lang="ru-RU" sz="3200" b="1" cap="none" spc="0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)</a:t>
            </a:r>
          </a:p>
          <a:p>
            <a:pPr algn="ctr"/>
            <a:r>
              <a:rPr lang="ru-RU" sz="2800" b="1" i="1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/ЧАСТЬ ВТОРАЯ/</a:t>
            </a:r>
            <a:endParaRPr lang="ru-RU" sz="2800" b="1" i="1" cap="none" spc="0" dirty="0" smtClean="0">
              <a:ln w="222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3200" b="1" cap="none" spc="0" dirty="0" smtClean="0">
              <a:ln w="222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3200" b="1" dirty="0">
              <a:ln w="222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endParaRPr lang="ru-RU" sz="3200" b="1" cap="none" spc="0" dirty="0" smtClean="0">
              <a:ln w="222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1600" b="1" dirty="0">
              <a:ln w="222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endParaRPr lang="ru-RU" sz="1600" b="1" cap="none" spc="0" dirty="0" smtClean="0">
              <a:ln w="222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sz="1600" b="1" dirty="0" smtClean="0">
                <a:ln w="222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г. Березники, 2021г.</a:t>
            </a:r>
            <a:endParaRPr lang="ru-RU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4163" y="4201772"/>
            <a:ext cx="51011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9900"/>
                </a:solidFill>
                <a:latin typeface="Book Antiqua" panose="02040602050305030304" pitchFamily="18" charset="0"/>
              </a:rPr>
              <a:t>Подготовили: </a:t>
            </a:r>
          </a:p>
          <a:p>
            <a:r>
              <a:rPr lang="ru-RU" sz="24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9900"/>
                </a:solidFill>
                <a:latin typeface="Book Antiqua" panose="02040602050305030304" pitchFamily="18" charset="0"/>
              </a:rPr>
              <a:t>Симанова</a:t>
            </a:r>
            <a:r>
              <a:rPr lang="ru-RU" sz="24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9900"/>
                </a:solidFill>
                <a:latin typeface="Book Antiqua" panose="02040602050305030304" pitchFamily="18" charset="0"/>
              </a:rPr>
              <a:t> Т.Н., воспитатель,</a:t>
            </a:r>
          </a:p>
          <a:p>
            <a:r>
              <a:rPr lang="ru-RU" sz="24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9900"/>
                </a:solidFill>
                <a:latin typeface="Book Antiqua" panose="02040602050305030304" pitchFamily="18" charset="0"/>
              </a:rPr>
              <a:t>Лапаева</a:t>
            </a:r>
            <a:r>
              <a:rPr lang="ru-RU" sz="24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9900"/>
                </a:solidFill>
                <a:latin typeface="Book Antiqua" panose="02040602050305030304" pitchFamily="18" charset="0"/>
              </a:rPr>
              <a:t> Е.С., воспитатель</a:t>
            </a:r>
            <a:endParaRPr lang="ru-RU" sz="2400" b="1" dirty="0">
              <a:ln w="22225">
                <a:solidFill>
                  <a:srgbClr val="006600"/>
                </a:solidFill>
                <a:prstDash val="solid"/>
              </a:ln>
              <a:solidFill>
                <a:srgbClr val="0099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41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32800" y="422563"/>
            <a:ext cx="3364559" cy="3807280"/>
          </a:xfrm>
          <a:prstGeom prst="ellipse">
            <a:avLst/>
          </a:prstGeom>
          <a:ln w="28575" cap="rnd">
            <a:solidFill>
              <a:srgbClr val="F6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48954" y="2303929"/>
            <a:ext cx="3420224" cy="3811667"/>
          </a:xfrm>
          <a:prstGeom prst="ellipse">
            <a:avLst/>
          </a:prstGeom>
          <a:ln w="28575" cap="rnd">
            <a:solidFill>
              <a:srgbClr val="F6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78753" y="422563"/>
            <a:ext cx="3469421" cy="3807280"/>
          </a:xfrm>
          <a:prstGeom prst="ellipse">
            <a:avLst/>
          </a:prstGeom>
          <a:ln w="28575" cap="rnd">
            <a:solidFill>
              <a:srgbClr val="F6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749729" y="476821"/>
            <a:ext cx="38186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Сюжетно-ролевая игра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«Мы – пешеходы»</a:t>
            </a:r>
            <a:endParaRPr lang="ru-RU" sz="32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5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03635" y="3602038"/>
            <a:ext cx="3957851" cy="3043451"/>
          </a:xfrm>
          <a:prstGeom prst="rect">
            <a:avLst/>
          </a:prstGeom>
          <a:ln>
            <a:solidFill>
              <a:srgbClr val="F60000"/>
            </a:solidFill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23748" y="3027697"/>
            <a:ext cx="2713500" cy="3618000"/>
          </a:xfrm>
          <a:prstGeom prst="rect">
            <a:avLst/>
          </a:prstGeom>
          <a:ln>
            <a:solidFill>
              <a:srgbClr val="F60000"/>
            </a:solidFill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50438" y="417842"/>
            <a:ext cx="2621619" cy="3165863"/>
          </a:xfrm>
          <a:prstGeom prst="rect">
            <a:avLst/>
          </a:prstGeom>
          <a:ln>
            <a:solidFill>
              <a:srgbClr val="F60000"/>
            </a:solidFill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52651" y="421912"/>
            <a:ext cx="2522283" cy="3050067"/>
          </a:xfrm>
          <a:prstGeom prst="rect">
            <a:avLst/>
          </a:prstGeom>
          <a:ln>
            <a:solidFill>
              <a:srgbClr val="F60000"/>
            </a:solidFill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91536" y="746503"/>
            <a:ext cx="3724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Тематическое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развлечение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«Азбука безопасности»</a:t>
            </a:r>
            <a:endParaRPr lang="ru-RU" sz="32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75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3059" y="2895926"/>
            <a:ext cx="2662201" cy="354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6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22318" y="314570"/>
            <a:ext cx="2713500" cy="2279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6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2875" y="314570"/>
            <a:ext cx="2713500" cy="2988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6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20395" y="2895926"/>
            <a:ext cx="3910658" cy="3550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6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875835" y="429926"/>
            <a:ext cx="354456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Тематическое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развлечение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«Гонщик и его друзья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спешат на помощь»</a:t>
            </a:r>
            <a:endParaRPr lang="ru-RU" sz="32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28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79148" y="711987"/>
            <a:ext cx="43220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33CC33"/>
                </a:solidFill>
                <a:effectLst/>
                <a:latin typeface="Book Antiqua" panose="02040602050305030304" pitchFamily="18" charset="0"/>
              </a:rPr>
              <a:t>Работа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33CC33"/>
                </a:solidFill>
                <a:latin typeface="Book Antiqua" panose="02040602050305030304" pitchFamily="18" charset="0"/>
              </a:rPr>
              <a:t>с родителями</a:t>
            </a:r>
            <a:endParaRPr lang="ru-RU" sz="4800" b="1" cap="none" spc="0" dirty="0">
              <a:ln w="22225">
                <a:solidFill>
                  <a:srgbClr val="006600"/>
                </a:solidFill>
                <a:prstDash val="solid"/>
              </a:ln>
              <a:solidFill>
                <a:srgbClr val="33CC33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42420" y="2796731"/>
            <a:ext cx="5754917" cy="2631673"/>
          </a:xfrm>
          <a:prstGeom prst="rect">
            <a:avLst/>
          </a:prstGeom>
          <a:ln w="28575">
            <a:solidFill>
              <a:srgbClr val="33CC3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8396853" y="34010"/>
            <a:ext cx="2711458" cy="3892121"/>
          </a:xfrm>
          <a:prstGeom prst="rect">
            <a:avLst/>
          </a:prstGeom>
          <a:ln w="28575">
            <a:solidFill>
              <a:srgbClr val="33CC33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933655" y="3602038"/>
            <a:ext cx="3669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6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Буклеты по безопасности</a:t>
            </a:r>
            <a:endParaRPr lang="ru-RU" sz="2800" b="0" cap="none" spc="0" dirty="0">
              <a:ln w="0">
                <a:solidFill>
                  <a:srgbClr val="C00000"/>
                </a:solidFill>
              </a:ln>
              <a:solidFill>
                <a:srgbClr val="F6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79148" y="5599008"/>
            <a:ext cx="4455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6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Папка-передвижка по ПДД</a:t>
            </a:r>
            <a:endParaRPr lang="ru-RU" sz="3200" b="0" cap="none" spc="0" dirty="0">
              <a:ln w="0">
                <a:solidFill>
                  <a:srgbClr val="C00000"/>
                </a:solidFill>
              </a:ln>
              <a:solidFill>
                <a:srgbClr val="F6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34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61008" y="417170"/>
            <a:ext cx="2989350" cy="3331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99561" y="417170"/>
            <a:ext cx="2821409" cy="3331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3123" t="13532" r="9581" b="6866"/>
          <a:stretch/>
        </p:blipFill>
        <p:spPr>
          <a:xfrm>
            <a:off x="2043178" y="2416968"/>
            <a:ext cx="3343088" cy="406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68162" y="4649757"/>
            <a:ext cx="32496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6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Акция </a:t>
            </a:r>
          </a:p>
          <a:p>
            <a:pPr algn="ctr"/>
            <a:r>
              <a:rPr lang="ru-RU" sz="32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6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«Письмо водителю»</a:t>
            </a:r>
            <a:endParaRPr lang="ru-RU" sz="3200" b="0" cap="none" spc="0" dirty="0">
              <a:ln w="0">
                <a:solidFill>
                  <a:srgbClr val="C00000"/>
                </a:solidFill>
              </a:ln>
              <a:solidFill>
                <a:srgbClr val="F6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37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9428" y="4972298"/>
            <a:ext cx="1509215" cy="1509215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58203" y="177421"/>
            <a:ext cx="8482084" cy="6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271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84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ASRock</dc:creator>
  <cp:lastModifiedBy>Nout</cp:lastModifiedBy>
  <cp:revision>19</cp:revision>
  <dcterms:created xsi:type="dcterms:W3CDTF">2021-09-21T02:42:04Z</dcterms:created>
  <dcterms:modified xsi:type="dcterms:W3CDTF">2021-09-28T01:53:38Z</dcterms:modified>
</cp:coreProperties>
</file>