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age.jimcdn.com/app/cms/image/transf/none/path/s679e3fcd267aa004/backgroundarea/i39d2d6fa44d2f0c3/version/1450003539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232"/>
            <a:ext cx="9144000" cy="687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0" y="71046"/>
            <a:ext cx="899092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Музыкально – оздоровительный досуг «Здоровейка»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детей старших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групп №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11,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использованием здоровьесберегающих технологий: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Массаж, самомассаж, дыхательная, зрительная,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пальчиковая гимнастика, динамические паузы.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9187" y="2327656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 algn="just"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Цель: Воспитывать </a:t>
            </a:r>
            <a:r>
              <a:rPr lang="ru-RU" b="1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стремление поддерживать 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</a:t>
            </a:r>
            <a:r>
              <a:rPr lang="ru-RU" b="1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укреплять свое 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здоровье.</a:t>
            </a: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Пополнять </a:t>
            </a:r>
            <a:r>
              <a:rPr lang="ru-RU" b="1" dirty="0">
                <a:solidFill>
                  <a:srgbClr val="11111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закреплять </a:t>
            </a:r>
            <a:r>
              <a:rPr lang="ru-RU" b="1" dirty="0">
                <a:solidFill>
                  <a:srgbClr val="11111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понимание слов: здоровье, здоровый человек, витамины.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827" y="3237519"/>
            <a:ext cx="7487549" cy="36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60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age.jimcdn.com/app/cms/image/transf/none/path/s679e3fcd267aa004/backgroundarea/i39d2d6fa44d2f0c3/version/1450003539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232"/>
            <a:ext cx="9144000" cy="687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8"/>
          <a:stretch/>
        </p:blipFill>
        <p:spPr bwMode="auto">
          <a:xfrm rot="5400000">
            <a:off x="1811786" y="248554"/>
            <a:ext cx="552042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93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age.jimcdn.com/app/cms/image/transf/none/path/s679e3fcd267aa004/backgroundarea/i39d2d6fa44d2f0c3/version/1450003539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232"/>
            <a:ext cx="9144000" cy="687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63090" y="831863"/>
            <a:ext cx="5261607" cy="393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5458" y="1101591"/>
            <a:ext cx="5544616" cy="415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68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age.jimcdn.com/app/cms/image/transf/none/path/s679e3fcd267aa004/backgroundarea/i39d2d6fa44d2f0c3/version/1450003539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232"/>
            <a:ext cx="9144000" cy="687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6" r="33357"/>
          <a:stretch/>
        </p:blipFill>
        <p:spPr bwMode="auto">
          <a:xfrm rot="5400000">
            <a:off x="2980006" y="-973197"/>
            <a:ext cx="3480473" cy="548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0" r="47816"/>
          <a:stretch/>
        </p:blipFill>
        <p:spPr bwMode="auto">
          <a:xfrm rot="5400000">
            <a:off x="2899473" y="2011746"/>
            <a:ext cx="2436654" cy="542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79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age.jimcdn.com/app/cms/image/transf/none/path/s679e3fcd267aa004/backgroundarea/i39d2d6fa44d2f0c3/version/1450003539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232"/>
            <a:ext cx="9144000" cy="687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1"/>
          <a:stretch/>
        </p:blipFill>
        <p:spPr bwMode="auto">
          <a:xfrm>
            <a:off x="1331640" y="548680"/>
            <a:ext cx="7662848" cy="422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5517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44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HP</cp:lastModifiedBy>
  <cp:revision>6</cp:revision>
  <dcterms:created xsi:type="dcterms:W3CDTF">2020-03-24T16:08:10Z</dcterms:created>
  <dcterms:modified xsi:type="dcterms:W3CDTF">2020-03-25T05:27:07Z</dcterms:modified>
</cp:coreProperties>
</file>