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</p:sldIdLst>
  <p:sldSz cx="6858000" cy="9144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424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79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6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1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4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2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3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9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0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6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8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6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3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11562"/>
            <a:ext cx="58921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a typeface="Microsoft JhengHei" panose="020B0604030504040204" pitchFamily="34" charset="-120"/>
              </a:rPr>
              <a:t>«Светофорчик</a:t>
            </a:r>
          </a:p>
          <a:p>
            <a:r>
              <a:rPr lang="ru-RU" sz="5400" b="1" dirty="0" smtClean="0">
                <a:ea typeface="Microsoft JhengHei" panose="020B0604030504040204" pitchFamily="34" charset="-120"/>
              </a:rPr>
              <a:t>   в гостях </a:t>
            </a:r>
          </a:p>
          <a:p>
            <a:r>
              <a:rPr lang="ru-RU" sz="5400" b="1" dirty="0">
                <a:ea typeface="Microsoft JhengHei" panose="020B0604030504040204" pitchFamily="34" charset="-120"/>
              </a:rPr>
              <a:t> </a:t>
            </a:r>
            <a:r>
              <a:rPr lang="ru-RU" sz="5400" b="1" dirty="0" smtClean="0">
                <a:ea typeface="Microsoft JhengHei" panose="020B0604030504040204" pitchFamily="34" charset="-120"/>
              </a:rPr>
              <a:t>  у ребят»</a:t>
            </a:r>
            <a:endParaRPr lang="ru-RU" sz="5400" b="1" dirty="0">
              <a:ea typeface="Microsoft JhengHei" panose="020B0604030504040204" pitchFamily="34" charset="-120"/>
            </a:endParaRPr>
          </a:p>
        </p:txBody>
      </p:sp>
      <p:pic>
        <p:nvPicPr>
          <p:cNvPr id="5" name="СВЕТОФОР – СВЕТОФОР - обучающая детская песенка мультик про машинки. Учим правила дорожного движения. (www.petamusic.ru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57"/>
                  <p14:fade out="2750"/>
                  <p14:bmkLst>
                    <p14:bmk name="Закладка 1" time="11505.3441"/>
                    <p14:bmk name="Закладка 2" time="11506.3441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648" y="145976"/>
            <a:ext cx="1224136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94" y="1"/>
            <a:ext cx="6800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Нас в подземный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Переход-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Безопасный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Путь ведет!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4185362"/>
            <a:ext cx="6120680" cy="47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0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39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1476" y="0"/>
            <a:ext cx="5573577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Лишь там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Переходить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Положено,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Где на дороге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«ЗЕБРА»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Расположена !</a:t>
            </a:r>
            <a:endParaRPr lang="ru-RU"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3" y="5940152"/>
            <a:ext cx="6048672" cy="32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0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5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488" y="0"/>
            <a:ext cx="664316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Дорога – 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</a:rPr>
              <a:t>Н</a:t>
            </a:r>
            <a:r>
              <a:rPr lang="ru-RU" sz="6000" b="1" dirty="0" smtClean="0">
                <a:solidFill>
                  <a:schemeClr val="bg1"/>
                </a:solidFill>
              </a:rPr>
              <a:t>е место для игры,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Ведь есть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Площадки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и дворы!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8" y="4875387"/>
            <a:ext cx="6643164" cy="40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77" y="27693"/>
            <a:ext cx="397416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/>
              <a:t>Спасибо </a:t>
            </a:r>
          </a:p>
          <a:p>
            <a:pPr algn="ctr"/>
            <a:r>
              <a:rPr lang="ru-RU" sz="6600" b="1" dirty="0" smtClean="0"/>
              <a:t>За </a:t>
            </a:r>
          </a:p>
          <a:p>
            <a:pPr algn="ctr"/>
            <a:r>
              <a:rPr lang="ru-RU" sz="6600" b="1" dirty="0" smtClean="0"/>
              <a:t>Внимание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9561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673" y="0"/>
            <a:ext cx="6095195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Чтоб никогда не попадать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В сложные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положения,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Надо знать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и соблюдать</a:t>
            </a:r>
          </a:p>
          <a:p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63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7164288"/>
            <a:ext cx="6857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Правила Дорожного Движения 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76" y="0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947" y="3657600"/>
            <a:ext cx="650601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Загорелся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Красный свет-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Пешеходу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хода нет!</a:t>
            </a:r>
            <a:endParaRPr lang="ru-RU" sz="8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0"/>
            <a:ext cx="2808312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53788" y="3676691"/>
            <a:ext cx="69117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mtClean="0"/>
              <a:t>Желтый свет </a:t>
            </a:r>
            <a:endParaRPr lang="ru-RU" sz="6600" b="1" dirty="0" smtClean="0"/>
          </a:p>
          <a:p>
            <a:pPr algn="ctr"/>
            <a:r>
              <a:rPr lang="ru-RU" sz="6600" b="1" dirty="0" smtClean="0"/>
              <a:t>Дает сигнал,</a:t>
            </a:r>
          </a:p>
          <a:p>
            <a:pPr algn="ctr"/>
            <a:r>
              <a:rPr lang="ru-RU" sz="6600" b="1" dirty="0" smtClean="0"/>
              <a:t>Чтобы ты Зеленый </a:t>
            </a:r>
          </a:p>
          <a:p>
            <a:pPr algn="ctr"/>
            <a:r>
              <a:rPr lang="ru-RU" sz="6600" b="1" dirty="0" smtClean="0"/>
              <a:t>Ждал!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3050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553" y="53788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6067" y="3522977"/>
            <a:ext cx="583897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/>
              <a:t>Свет зеленый </a:t>
            </a:r>
          </a:p>
          <a:p>
            <a:pPr algn="ctr"/>
            <a:r>
              <a:rPr lang="ru-RU" sz="7200" b="1" dirty="0" smtClean="0"/>
              <a:t>Горит:</a:t>
            </a:r>
          </a:p>
          <a:p>
            <a:pPr algn="ctr"/>
            <a:r>
              <a:rPr lang="ru-RU" sz="7200" b="1" dirty="0" smtClean="0"/>
              <a:t>«Для тебя</a:t>
            </a:r>
          </a:p>
          <a:p>
            <a:pPr algn="ctr"/>
            <a:r>
              <a:rPr lang="ru-RU" sz="7200" b="1" dirty="0" smtClean="0"/>
              <a:t> Проход</a:t>
            </a:r>
          </a:p>
          <a:p>
            <a:pPr algn="ctr"/>
            <a:r>
              <a:rPr lang="ru-RU" sz="7200" b="1" dirty="0" smtClean="0"/>
              <a:t>Открыт»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414099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05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088" y="-13066"/>
            <a:ext cx="692208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Тротуар и 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Переходы: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Ваше место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ПЕШЕХОДЫ!</a:t>
            </a:r>
            <a:endParaRPr lang="ru-RU" sz="9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2121"/>
            <a:ext cx="6858000" cy="349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0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99</Words>
  <Application>Microsoft Office PowerPoint</Application>
  <PresentationFormat>Экран (4:3)</PresentationFormat>
  <Paragraphs>44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Дмитрий Каленюк</cp:lastModifiedBy>
  <cp:revision>14</cp:revision>
  <cp:lastPrinted>2014-02-12T13:12:54Z</cp:lastPrinted>
  <dcterms:created xsi:type="dcterms:W3CDTF">2014-02-05T13:47:13Z</dcterms:created>
  <dcterms:modified xsi:type="dcterms:W3CDTF">2017-09-28T17:35:56Z</dcterms:modified>
</cp:coreProperties>
</file>