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</p:sldIdLst>
  <p:sldSz cx="6858000" cy="9144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42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9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6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6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1562"/>
            <a:ext cx="5892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a typeface="Microsoft JhengHei" panose="020B0604030504040204" pitchFamily="34" charset="-120"/>
              </a:rPr>
              <a:t>«Светофорчик</a:t>
            </a:r>
          </a:p>
          <a:p>
            <a:r>
              <a:rPr lang="ru-RU" sz="5400" b="1" dirty="0" smtClean="0">
                <a:ea typeface="Microsoft JhengHei" panose="020B0604030504040204" pitchFamily="34" charset="-120"/>
              </a:rPr>
              <a:t>   в гостях </a:t>
            </a:r>
          </a:p>
          <a:p>
            <a:r>
              <a:rPr lang="ru-RU" sz="5400" b="1" dirty="0">
                <a:ea typeface="Microsoft JhengHei" panose="020B0604030504040204" pitchFamily="34" charset="-120"/>
              </a:rPr>
              <a:t> </a:t>
            </a:r>
            <a:r>
              <a:rPr lang="ru-RU" sz="5400" b="1" dirty="0" smtClean="0">
                <a:ea typeface="Microsoft JhengHei" panose="020B0604030504040204" pitchFamily="34" charset="-120"/>
              </a:rPr>
              <a:t>  у ребят»</a:t>
            </a:r>
            <a:endParaRPr lang="ru-RU" sz="5400" b="1" dirty="0">
              <a:ea typeface="Microsoft JhengHei" panose="020B0604030504040204" pitchFamily="34" charset="-120"/>
            </a:endParaRPr>
          </a:p>
        </p:txBody>
      </p:sp>
      <p:pic>
        <p:nvPicPr>
          <p:cNvPr id="5" name="СВЕТОФОР – СВЕТОФОР - обучающая детская песенка мультик про машинки. Учим правила дорожного движения. (www.petamusic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357"/>
                  <p14:fade out="2750"/>
                  <p14:bmkLst>
                    <p14:bmk name="Закладка 1" time="11505.3441"/>
                    <p14:bmk name="Закладка 2" time="11506.3441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48" y="145976"/>
            <a:ext cx="12241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4" y="1"/>
            <a:ext cx="6800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Нас в подземный </a:t>
            </a:r>
          </a:p>
          <a:p>
            <a:pPr algn="ctr"/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Переход-</a:t>
            </a:r>
          </a:p>
          <a:p>
            <a:pPr algn="ctr"/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Безопасный </a:t>
            </a:r>
          </a:p>
          <a:p>
            <a:pPr algn="ctr"/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Путь ведет!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185362"/>
            <a:ext cx="6120680" cy="47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3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476" y="0"/>
            <a:ext cx="55735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Лишь там</a:t>
            </a:r>
          </a:p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Переходить</a:t>
            </a:r>
          </a:p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Положено, </a:t>
            </a:r>
          </a:p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Где на дороге</a:t>
            </a:r>
          </a:p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«ЗЕБРА» </a:t>
            </a:r>
          </a:p>
          <a:p>
            <a:pPr algn="ctr"/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Расположена !</a:t>
            </a:r>
            <a:endParaRPr lang="ru-RU" sz="6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3" y="5940152"/>
            <a:ext cx="6048672" cy="3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88" y="0"/>
            <a:ext cx="66431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Дорога –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Н</a:t>
            </a:r>
            <a:r>
              <a:rPr lang="ru-RU" sz="6000" b="1" dirty="0" smtClean="0">
                <a:solidFill>
                  <a:schemeClr val="bg1"/>
                </a:solidFill>
              </a:rPr>
              <a:t>е место для игры,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Ведь есть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Площадки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и дворы!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" y="4875387"/>
            <a:ext cx="6643164" cy="40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7" y="27693"/>
            <a:ext cx="39741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/>
              <a:t>Спасибо </a:t>
            </a:r>
          </a:p>
          <a:p>
            <a:pPr algn="ctr"/>
            <a:r>
              <a:rPr lang="ru-RU" sz="6600" b="1" dirty="0" smtClean="0"/>
              <a:t>За </a:t>
            </a:r>
          </a:p>
          <a:p>
            <a:pPr algn="ctr"/>
            <a:r>
              <a:rPr lang="ru-RU" sz="6600" b="1" dirty="0" smtClean="0"/>
              <a:t>Внимание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561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673" y="0"/>
            <a:ext cx="609519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Чтоб никогда не попадать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В сложные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положения,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Надо знать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 соблюдать</a:t>
            </a:r>
          </a:p>
          <a:p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164288"/>
            <a:ext cx="685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Правила Дорожного Движения 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6" y="0"/>
            <a:ext cx="2286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47" y="3657600"/>
            <a:ext cx="65060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</a:rPr>
              <a:t>Загорелся </a:t>
            </a:r>
          </a:p>
          <a:p>
            <a:pPr algn="ctr"/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</a:rPr>
              <a:t>Красный свет-</a:t>
            </a:r>
          </a:p>
          <a:p>
            <a:pPr algn="ctr"/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</a:rPr>
              <a:t>Пешеходу </a:t>
            </a:r>
          </a:p>
          <a:p>
            <a:pPr algn="ctr"/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</a:rPr>
              <a:t>хода нет!</a:t>
            </a:r>
            <a:endParaRPr lang="ru-R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0"/>
            <a:ext cx="280831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788" y="3676691"/>
            <a:ext cx="69117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mtClean="0"/>
              <a:t>Желтый свет </a:t>
            </a:r>
            <a:endParaRPr lang="ru-RU" sz="6600" b="1" dirty="0" smtClean="0"/>
          </a:p>
          <a:p>
            <a:pPr algn="ctr"/>
            <a:r>
              <a:rPr lang="ru-RU" sz="6600" b="1" dirty="0" smtClean="0"/>
              <a:t>Дает сигнал,</a:t>
            </a:r>
          </a:p>
          <a:p>
            <a:pPr algn="ctr"/>
            <a:r>
              <a:rPr lang="ru-RU" sz="6600" b="1" dirty="0" smtClean="0"/>
              <a:t>Чтобы ты Зеленый </a:t>
            </a:r>
          </a:p>
          <a:p>
            <a:pPr algn="ctr"/>
            <a:r>
              <a:rPr lang="ru-RU" sz="6600" b="1" dirty="0" smtClean="0"/>
              <a:t>Ждал!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050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53" y="53788"/>
            <a:ext cx="2286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067" y="3522977"/>
            <a:ext cx="583897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Свет зеленый </a:t>
            </a:r>
          </a:p>
          <a:p>
            <a:pPr algn="ctr"/>
            <a:r>
              <a:rPr lang="ru-RU" sz="7200" b="1" dirty="0" smtClean="0"/>
              <a:t>Горит:</a:t>
            </a:r>
          </a:p>
          <a:p>
            <a:pPr algn="ctr"/>
            <a:r>
              <a:rPr lang="ru-RU" sz="7200" b="1" dirty="0" smtClean="0"/>
              <a:t>«Для тебя</a:t>
            </a:r>
          </a:p>
          <a:p>
            <a:pPr algn="ctr"/>
            <a:r>
              <a:rPr lang="ru-RU" sz="7200" b="1" dirty="0" smtClean="0"/>
              <a:t> Проход</a:t>
            </a:r>
          </a:p>
          <a:p>
            <a:pPr algn="ctr"/>
            <a:r>
              <a:rPr lang="ru-RU" sz="7200" b="1" dirty="0" smtClean="0"/>
              <a:t>Открыт»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1409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088" y="-13066"/>
            <a:ext cx="692208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Тротуар и </a:t>
            </a:r>
          </a:p>
          <a:p>
            <a:pPr algn="ctr"/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Переходы:</a:t>
            </a:r>
          </a:p>
          <a:p>
            <a:pPr algn="ctr"/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Ваше место</a:t>
            </a:r>
          </a:p>
          <a:p>
            <a:pPr algn="ctr"/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ПЕШЕХОДЫ!</a:t>
            </a:r>
            <a:endParaRPr lang="ru-RU" sz="9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21"/>
            <a:ext cx="6858000" cy="34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99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Светочек</dc:creator>
  <cp:lastModifiedBy>Дмитрий Каленюк</cp:lastModifiedBy>
  <cp:revision>14</cp:revision>
  <cp:lastPrinted>2014-02-12T13:12:54Z</cp:lastPrinted>
  <dcterms:created xsi:type="dcterms:W3CDTF">2014-02-05T13:47:13Z</dcterms:created>
  <dcterms:modified xsi:type="dcterms:W3CDTF">2017-09-28T17:35:56Z</dcterms:modified>
</cp:coreProperties>
</file>