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321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2BA834-20BC-E188-53E9-3747B4CE5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17C858-5681-337E-B6E4-2A2986572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199D3B-8DDA-B8A9-DE3B-082E51787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EDEE09-20A7-EEC0-B8EC-5F66F8617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32E13F-7FFD-1A68-6D0A-B99AABF61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4EDA3-8854-AB6F-58EB-6A6DC9769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95804D-7269-42FE-E28B-3C90CF379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4E3585-8424-3833-6E85-F53430331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46DB3F-249A-8D15-C376-2000793A4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26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06CD7D-F5DC-790F-0896-FDD79BE36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2023-01-18T11:57:19Z</dcterms:created>
  <dcterms:modified xsi:type="dcterms:W3CDTF">2023-12-27T06:36:19Z</dcterms:modified>
</cp:coreProperties>
</file>