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E124FD-E928-4078-882C-6AE154B813B5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43C09C-8D68-437F-97EE-117050982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931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43C09C-8D68-437F-97EE-117050982EA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305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404664"/>
            <a:ext cx="6625208" cy="7920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 учреждения </a:t>
            </a:r>
            <a:b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«Детский   сад № 92»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284984"/>
            <a:ext cx="6629400" cy="172819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Безопасность в старшей группе № 9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           </a:t>
            </a:r>
            <a:r>
              <a:rPr lang="ru-RU" sz="2400" dirty="0" smtClean="0">
                <a:solidFill>
                  <a:srgbClr val="002060"/>
                </a:solidFill>
              </a:rPr>
              <a:t>Выполнила        Кульжик Э.А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54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Встреча с сотрудником полиции- криминалистом</a:t>
            </a:r>
            <a:endParaRPr lang="ru-RU" dirty="0"/>
          </a:p>
        </p:txBody>
      </p:sp>
      <p:pic>
        <p:nvPicPr>
          <p:cNvPr id="1026" name="Picture 2" descr="C:\Users\acer\Desktop\Безопасность\Встреча с сотрудиком полиции- криминалистом\3BZcVAFNdL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700808"/>
            <a:ext cx="1800200" cy="240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cer\Desktop\Безопасность\Встреча с сотрудиком полиции- криминалистом\6LkcIV857a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315" y="4276716"/>
            <a:ext cx="1727478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cer\Desktop\Безопасность\Встреча с сотрудиком полиции- криминалистом\30gVH-40uL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817" y="4181487"/>
            <a:ext cx="2847671" cy="213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cer\Desktop\Безопасность\Встреча с сотрудиком полиции- криминалистом\xrbS9fCRM4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688232"/>
            <a:ext cx="2066632" cy="275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76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cer\Desktop\Безопасность\Встреча с сотрудиком полиции- криминалистом\dzZWf7xwZh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2882833" cy="2161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cer\Desktop\Безопасность\Встреча с сотрудиком полиции- криминалистом\HNSsQ4e7Xl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6" y="2852935"/>
            <a:ext cx="1901866" cy="253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cer\Desktop\Безопасность\Встреча с сотрудиком полиции- криминалистом\j_YAIKAnbQ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645024"/>
            <a:ext cx="2246785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cer\Desktop\Безопасность\Встреча с сотрудиком полиции- криминалистом\l-PbnD-iTp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217" y="419247"/>
            <a:ext cx="2570688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cer\Desktop\Безопасность\Встреча с сотрудиком полиции- криминалистом\SPZ3fkQzLu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607560"/>
            <a:ext cx="2051625" cy="2736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cer\Desktop\Безопасность\Встреча с сотрудиком полиции- криминалистом\vPoZJQvuGNM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182" y="3844465"/>
            <a:ext cx="3289155" cy="2465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91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Открытка водителю</a:t>
            </a:r>
            <a:endParaRPr lang="ru-RU" dirty="0"/>
          </a:p>
        </p:txBody>
      </p:sp>
      <p:pic>
        <p:nvPicPr>
          <p:cNvPr id="3074" name="Picture 2" descr="C:\Users\acer\Desktop\Безопасность\ПДД\WjzglDv1QY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2783318" cy="208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cer\Desktop\Безопасность\ПДД\qEWpD_w6xv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931" y="1670752"/>
            <a:ext cx="1583655" cy="211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cer\Desktop\Безопасность\ПДД\leZOtH5hXz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221088"/>
            <a:ext cx="1631083" cy="217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cer\Desktop\Безопасность\ПДД\IQfAtS55iM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927" y="4513296"/>
            <a:ext cx="1304138" cy="173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acer\Desktop\Безопасность\ПДД\9xugxI1BI2U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41779"/>
            <a:ext cx="2625981" cy="196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acer\Desktop\Безопасность\ПДД\7xdXeWs4Rx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22833"/>
            <a:ext cx="1779774" cy="237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37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Сюжетно-ролевая игра</a:t>
            </a:r>
            <a:br>
              <a:rPr lang="ru-RU" dirty="0" smtClean="0"/>
            </a:br>
            <a:r>
              <a:rPr lang="ru-RU" dirty="0" smtClean="0"/>
              <a:t>«Пешеходы»</a:t>
            </a:r>
            <a:endParaRPr lang="ru-RU" dirty="0"/>
          </a:p>
        </p:txBody>
      </p:sp>
      <p:pic>
        <p:nvPicPr>
          <p:cNvPr id="4098" name="Picture 2" descr="C:\Users\acer\Desktop\Безопасность\ПДД\0egcPb9ctt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2952328" cy="221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cer\Desktop\Безопасность\ПДД\CwRTHVycvy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801982"/>
            <a:ext cx="2664296" cy="199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cer\Desktop\Безопасность\ПДД\fLAwV1da06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800204"/>
            <a:ext cx="3444248" cy="258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14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Пожарная безопасность</a:t>
            </a:r>
            <a:endParaRPr lang="ru-RU" dirty="0"/>
          </a:p>
        </p:txBody>
      </p:sp>
      <p:pic>
        <p:nvPicPr>
          <p:cNvPr id="5122" name="Picture 2" descr="C:\Users\acer\Desktop\Безопасность\Пожарн\IMG_20200917_0844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3600400" cy="243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cer\Desktop\Безопасность\Пожарн\u9AfEz1_JZ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708" y="3140968"/>
            <a:ext cx="4614259" cy="3460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16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26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13</TotalTime>
  <Words>26</Words>
  <Application>Microsoft Office PowerPoint</Application>
  <PresentationFormat>Экран (4:3)</PresentationFormat>
  <Paragraphs>8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Аптека</vt:lpstr>
      <vt:lpstr>Безопасность в старшей группе № 9            Выполнила        Кульжик Э.А</vt:lpstr>
      <vt:lpstr>Встреча с сотрудником полиции- криминалистом</vt:lpstr>
      <vt:lpstr>Презентация PowerPoint</vt:lpstr>
      <vt:lpstr>Открытка водителю</vt:lpstr>
      <vt:lpstr>Сюжетно-ролевая игра «Пешеходы»</vt:lpstr>
      <vt:lpstr>Пожарная безопасность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в старшей группе № 9            Выполнила        Кульжик Э.А</dc:title>
  <dc:creator>acer</dc:creator>
  <cp:lastModifiedBy>acer</cp:lastModifiedBy>
  <cp:revision>3</cp:revision>
  <dcterms:created xsi:type="dcterms:W3CDTF">2021-10-18T11:22:41Z</dcterms:created>
  <dcterms:modified xsi:type="dcterms:W3CDTF">2021-10-18T11:46:39Z</dcterms:modified>
</cp:coreProperties>
</file>