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080119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«Детский сад №92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1556792"/>
            <a:ext cx="3600400" cy="4608512"/>
          </a:xfrm>
        </p:spPr>
        <p:txBody>
          <a:bodyPr>
            <a:normAutofit fontScale="92500" lnSpcReduction="20000"/>
          </a:bodyPr>
          <a:lstStyle/>
          <a:p>
            <a:endParaRPr lang="ru-RU" sz="4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Мастерим из конусов и цилиндров</a:t>
            </a:r>
          </a:p>
          <a:p>
            <a:endParaRPr lang="ru-RU" sz="4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Воспитатели: Мальцева И.М.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Майер Е.М.</a:t>
            </a:r>
          </a:p>
          <a:p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Декабрь, 2020</a:t>
            </a:r>
          </a:p>
          <a:p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lenovo\Desktop\2020-2021 дет.сад.№92\IMG_20201217_1038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08920"/>
            <a:ext cx="4243126" cy="3182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ovo\Desktop\1 лис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184534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enovo\Desktop\2лис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18888"/>
            <a:ext cx="8064896" cy="6206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525658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Мастерить из бумаги - очень интересное и занимательное дело.  В процессе работы у детей развивается мелкая моторика рук, познавательная активность, внимание, память, мышление, творческое воображение. Дети с удовольствием  изготавливают поделки из бумаги, которые в последствии используют в игре.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73</TotalTime>
  <Words>69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МУНИЦИПАЛЬНОЕ АВТОНОМНОЕ ДОШКОЛЬНОЕ ОБРАЗОВАТЕЛЬНОЕ УЧРЕЖДЕНИЕ   «Детский сад №92»</vt:lpstr>
      <vt:lpstr>Слайд 2</vt:lpstr>
      <vt:lpstr>Слайд 3</vt:lpstr>
      <vt:lpstr>Мастерить из бумаги - очень интересное и занимательное дело.  В процессе работы у детей развивается мелкая моторика рук, познавательная активность, внимание, память, мышление, творческое воображение. Дети с удовольствием  изготавливают поделки из бумаги, которые в последствии используют в игре.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  «Детский сад №92»</dc:title>
  <dc:creator>lenovo</dc:creator>
  <cp:lastModifiedBy>lenovo</cp:lastModifiedBy>
  <cp:revision>8</cp:revision>
  <dcterms:created xsi:type="dcterms:W3CDTF">2020-12-19T16:39:48Z</dcterms:created>
  <dcterms:modified xsi:type="dcterms:W3CDTF">2020-12-20T18:59:06Z</dcterms:modified>
</cp:coreProperties>
</file>