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7861A-D1CF-456E-8A89-5E96BA2E42E0}" type="datetimeFigureOut">
              <a:rPr lang="ru-RU" smtClean="0"/>
              <a:t>29.01.2020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9D0E0-1227-4768-933B-DD0424701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445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04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4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7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84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6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1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4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66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2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46000">
              <a:srgbClr val="FFC000"/>
            </a:gs>
            <a:gs pos="100000">
              <a:srgbClr val="FF0000"/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5EF8E-C76B-4383-BB57-9C151CF5AF59}" type="datetimeFigureOut">
              <a:rPr lang="en-US" smtClean="0"/>
              <a:pPr/>
              <a:t>1/29/2020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70052-2C02-4C6E-B90D-4836292D9B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8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27706"/>
            <a:ext cx="9144000" cy="249237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учреждение «Детский сад №92»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328409"/>
            <a:ext cx="9144000" cy="165576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Профилактическое мероприятие</a:t>
            </a:r>
          </a:p>
          <a:p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пожарной безопасности</a:t>
            </a:r>
          </a:p>
          <a:p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«Солнечных капельках»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6" b="9958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123" y="4273731"/>
            <a:ext cx="3230336" cy="25842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10513" y="5029591"/>
            <a:ext cx="3142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Журавлева С.Г.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88428" y="6063344"/>
            <a:ext cx="1687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9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6" b="9958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123" y="4273731"/>
            <a:ext cx="3230336" cy="2584269"/>
          </a:xfrm>
          <a:prstGeom prst="rect">
            <a:avLst/>
          </a:prstGeom>
        </p:spPr>
      </p:pic>
      <p:pic>
        <p:nvPicPr>
          <p:cNvPr id="5" name="Рисунок 4" descr="C:\Users\андрей\Desktop\дс 92\Новая папка\IMG_20180912_1612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494" y="3271377"/>
            <a:ext cx="3254829" cy="26543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96494" y="5997523"/>
            <a:ext cx="3135844" cy="65353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исценировка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«Кошкин дом»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андрей\Desktop\дс 92\Новая папка (2)\IMG_20180713_0938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9435" y="3252162"/>
            <a:ext cx="3102428" cy="265944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8523819" y="5979099"/>
            <a:ext cx="221336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«Тушение пожара»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299" y="1659680"/>
            <a:ext cx="3496163" cy="27301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514597" y="4389789"/>
            <a:ext cx="2765565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мультфильма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«Пожарная безопасность»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30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6" b="9958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123" y="4273731"/>
            <a:ext cx="3230336" cy="2584269"/>
          </a:xfrm>
          <a:prstGeom prst="rect">
            <a:avLst/>
          </a:prstGeom>
        </p:spPr>
      </p:pic>
      <p:pic>
        <p:nvPicPr>
          <p:cNvPr id="11" name="Рисунок 10" descr="C:\Users\андрей\Desktop\дс 92\Новая папка (2)\IMG_20180912_11293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5032" y="1452741"/>
            <a:ext cx="2043667" cy="28601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8531254" y="4300695"/>
            <a:ext cx="366074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пожарной машиной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298" y="2676631"/>
            <a:ext cx="3132000" cy="2556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4833759" y="5274833"/>
            <a:ext cx="257474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«Профессия пожарный»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22363" y="45860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" name="Рисунок 19" descr="C:\Users\Андрей\AppData\Local\Microsoft\Windows\Temporary Internet Files\Content.Word\20180323_09450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0" y="1420837"/>
            <a:ext cx="3587262" cy="27431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1" name="TextBox 20"/>
          <p:cNvSpPr txBox="1"/>
          <p:nvPr/>
        </p:nvSpPr>
        <p:spPr>
          <a:xfrm>
            <a:off x="182880" y="4220309"/>
            <a:ext cx="372793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«Если возник пожар»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37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5639"/>
            <a:ext cx="10515600" cy="766989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6" b="9958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123" y="4273731"/>
            <a:ext cx="3230336" cy="2584269"/>
          </a:xfrm>
          <a:prstGeom prst="rect">
            <a:avLst/>
          </a:prstGeom>
        </p:spPr>
      </p:pic>
      <p:pic>
        <p:nvPicPr>
          <p:cNvPr id="5" name="Содержимое 3" descr="C:\Users\1\Desktop\Ю. А\картинка4148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243" y="1035337"/>
            <a:ext cx="3865128" cy="301414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70029" y="4161147"/>
            <a:ext cx="305282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детьми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«Спички детям не игрушки»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Содержимое 3" descr="C:\Users\User-3\Desktop\IMG_20180911_161058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1139" y="2963733"/>
            <a:ext cx="3123370" cy="304115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518001" y="6004891"/>
            <a:ext cx="266880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«Огонь-друг, огонь-враг»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Содержимое 3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028" y="1005212"/>
            <a:ext cx="2914190" cy="326851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7990653" y="4273731"/>
            <a:ext cx="2765565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детьми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«Пожарная безопасность»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514" y="158296"/>
            <a:ext cx="10515600" cy="766989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6" b="9958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123" y="4273731"/>
            <a:ext cx="3230336" cy="25842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6" y="1186543"/>
            <a:ext cx="2462390" cy="328318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F:\МЕСЯЧНИКИ\IMG_20181005_0913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387012" y="-8647792"/>
            <a:ext cx="4800000" cy="3600000"/>
          </a:xfrm>
          <a:prstGeom prst="rect">
            <a:avLst/>
          </a:prstGeom>
          <a:noFill/>
        </p:spPr>
      </p:pic>
      <p:pic>
        <p:nvPicPr>
          <p:cNvPr id="6" name="Рисунок 5" descr="IMG_20181005_0913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7658" y="2510971"/>
            <a:ext cx="3918857" cy="29391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657599" y="5486399"/>
            <a:ext cx="3126625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рисунков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«Правила поведения с огнём»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8686" y="4542971"/>
            <a:ext cx="2235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Рисунок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«Не играй с огнём»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800" y="1262741"/>
            <a:ext cx="4151085" cy="300445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8897257" y="4223658"/>
            <a:ext cx="155302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Набор пожарника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65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семьей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C:\Users\1\Desktop\Ю. А\картинка113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825" y="1668917"/>
            <a:ext cx="4953024" cy="32357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98715" y="4904707"/>
            <a:ext cx="504413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для родителей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 пожарной безопасности»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958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123" y="4273731"/>
            <a:ext cx="3230336" cy="2584269"/>
          </a:xfrm>
          <a:prstGeom prst="rect">
            <a:avLst/>
          </a:prstGeom>
        </p:spPr>
      </p:pic>
      <p:pic>
        <p:nvPicPr>
          <p:cNvPr id="7" name="Рисунок 6" descr="C:\Users\андрей\Desktop\К отчёту\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107" y="2579915"/>
            <a:ext cx="3799750" cy="34616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172109" y="6036731"/>
            <a:ext cx="3842747" cy="5280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для родителей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пожарной безопасности»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373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инспекторами по пожарной безопасности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29" y="1590805"/>
            <a:ext cx="3123157" cy="234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995" y="1685275"/>
            <a:ext cx="2455101" cy="32734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033" y="1685275"/>
            <a:ext cx="3912296" cy="29342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514" y="3933173"/>
            <a:ext cx="2050944" cy="273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54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132</Words>
  <Application>Microsoft Office PowerPoint</Application>
  <PresentationFormat>Произвольный</PresentationFormat>
  <Paragraphs>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Муниципальное автономное дошкольное общеобразовательное учреждение «Детский сад №92»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Взаимодействие с семьей</vt:lpstr>
      <vt:lpstr>Встреча с инспекторами по пожарной безопасности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Лада</dc:creator>
  <cp:lastModifiedBy>79028341670</cp:lastModifiedBy>
  <cp:revision>23</cp:revision>
  <dcterms:created xsi:type="dcterms:W3CDTF">2018-10-04T09:45:29Z</dcterms:created>
  <dcterms:modified xsi:type="dcterms:W3CDTF">2020-01-29T09:51:35Z</dcterms:modified>
</cp:coreProperties>
</file>