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cer\Desktop\1613711867_15-p-osennii-fon-dlya-prezentatsii-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9150"/>
            <a:ext cx="7772400" cy="1470025"/>
          </a:xfrm>
        </p:spPr>
        <p:txBody>
          <a:bodyPr/>
          <a:lstStyle/>
          <a:p>
            <a:pPr lvl="0">
              <a:spcBef>
                <a:spcPct val="20000"/>
              </a:spcBef>
            </a:pPr>
            <a:r>
              <a:rPr lang="ru-RU" sz="1400" b="1" cap="all" spc="300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Муниципальное автономное дошкольное образовательное  учреждения </a:t>
            </a:r>
            <a:br>
              <a:rPr lang="ru-RU" sz="1400" b="1" cap="all" spc="300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400" b="1" cap="all" spc="300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МАДОУ «Детский   сад № 92»</a:t>
            </a:r>
            <a:r>
              <a:rPr lang="ru-RU" sz="1400" cap="all" spc="300" dirty="0">
                <a:solidFill>
                  <a:prstClr val="black"/>
                </a:solidFill>
                <a:latin typeface="Century Gothic"/>
                <a:ea typeface="+mn-ea"/>
                <a:cs typeface="+mn-cs"/>
              </a:rPr>
              <a:t/>
            </a:r>
            <a:br>
              <a:rPr lang="ru-RU" sz="1400" cap="all" spc="300" dirty="0">
                <a:solidFill>
                  <a:prstClr val="black"/>
                </a:solidFill>
                <a:latin typeface="Century Gothic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1196752"/>
            <a:ext cx="8172400" cy="5472608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comic sans ms"/>
              </a:rPr>
              <a:t>Осенняя профилактика простуды у ребенка</a:t>
            </a:r>
            <a:endParaRPr lang="ru-RU" b="1" dirty="0">
              <a:solidFill>
                <a:srgbClr val="0070C0"/>
              </a:solidFill>
              <a:latin typeface="Arial"/>
            </a:endParaRPr>
          </a:p>
          <a:p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endParaRPr lang="ru-RU" dirty="0" smtClean="0">
              <a:solidFill>
                <a:srgbClr val="0070C0"/>
              </a:solidFill>
            </a:endParaRPr>
          </a:p>
          <a:p>
            <a:endParaRPr lang="ru-RU" dirty="0">
              <a:solidFill>
                <a:srgbClr val="0070C0"/>
              </a:solidFill>
            </a:endParaRP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                   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                            Выполнила: Кульжик   Э.А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" name="AutoShape 2" descr="https://catherineasquithgallery.com/uploads/posts/2021-02/thumbs/1613711867_15-p-osennii-fon-dlya-prezentatsii-1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C:\Users\acer\Desktop\105877_shutterstock_86546257-300x22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353147"/>
            <a:ext cx="4684009" cy="3141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7960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cer\Desktop\1613711867_15-p-osennii-fon-dlya-prezentatsii-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2828836"/>
            <a:ext cx="77768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Следите за тем, что пьет малыш. Давайте чай с лимоном, мятой, ромашкой. Следите, чтобы напитки не были холодными.</a:t>
            </a:r>
          </a:p>
        </p:txBody>
      </p:sp>
    </p:spTree>
    <p:extLst>
      <p:ext uri="{BB962C8B-B14F-4D97-AF65-F5344CB8AC3E}">
        <p14:creationId xmlns:p14="http://schemas.microsoft.com/office/powerpoint/2010/main" val="3810353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cer\Desktop\1613711867_15-p-osennii-fon-dlya-prezentatsii-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2690335"/>
            <a:ext cx="741682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Подводя небольшой итог, можно сказать, что 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простуды</a:t>
            </a:r>
            <a:r>
              <a:rPr lang="ru-RU" sz="28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 вирусных заболеваний у детей – это свежий воздух, полноценное питание с обилием фруктов и </a:t>
            </a:r>
            <a:r>
              <a:rPr lang="ru-RU" sz="28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овощей.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975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 descr="C:\Users\acer\Desktop\1613711867_15-p-osennii-fon-dlya-prezentatsii-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C:\Users\acer\Desktop\img1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76872"/>
            <a:ext cx="9144000" cy="458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5598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cer\Desktop\1613711867_15-p-osennii-fon-dlya-prezentatsii-19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266938"/>
            <a:ext cx="9143999" cy="7124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comic sans ms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comic sans ms"/>
              </a:rPr>
            </a:br>
            <a:r>
              <a:rPr lang="ru-RU" b="1" dirty="0">
                <a:solidFill>
                  <a:srgbClr val="FF0000"/>
                </a:solidFill>
                <a:latin typeface="comic sans ms"/>
              </a:rPr>
              <a:t/>
            </a:r>
            <a:br>
              <a:rPr lang="ru-RU" b="1" dirty="0">
                <a:solidFill>
                  <a:srgbClr val="FF0000"/>
                </a:solidFill>
                <a:latin typeface="comic sans ms"/>
              </a:rPr>
            </a:br>
            <a:r>
              <a:rPr lang="ru-RU" b="1" dirty="0" smtClean="0">
                <a:solidFill>
                  <a:srgbClr val="FF0000"/>
                </a:solidFill>
                <a:latin typeface="comic sans ms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comic sans ms"/>
              </a:rPr>
            </a:br>
            <a:r>
              <a:rPr lang="ru-RU" b="1" dirty="0">
                <a:solidFill>
                  <a:srgbClr val="FF0000"/>
                </a:solidFill>
                <a:latin typeface="comic sans ms"/>
              </a:rPr>
              <a:t/>
            </a:r>
            <a:br>
              <a:rPr lang="ru-RU" b="1" dirty="0">
                <a:solidFill>
                  <a:srgbClr val="FF0000"/>
                </a:solidFill>
                <a:latin typeface="comic sans ms"/>
              </a:rPr>
            </a:br>
            <a:r>
              <a:rPr lang="ru-RU" b="1" dirty="0" smtClean="0">
                <a:solidFill>
                  <a:srgbClr val="FF0000"/>
                </a:solidFill>
                <a:latin typeface="comic sans ms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comic sans ms"/>
              </a:rPr>
            </a:br>
            <a:r>
              <a:rPr lang="ru-RU" b="1" dirty="0">
                <a:solidFill>
                  <a:srgbClr val="FF0000"/>
                </a:solidFill>
                <a:latin typeface="comic sans ms"/>
              </a:rPr>
              <a:t/>
            </a:r>
            <a:br>
              <a:rPr lang="ru-RU" b="1" dirty="0">
                <a:solidFill>
                  <a:srgbClr val="FF0000"/>
                </a:solidFill>
                <a:latin typeface="comic sans ms"/>
              </a:rPr>
            </a:br>
            <a:r>
              <a:rPr lang="ru-RU" b="1" dirty="0" smtClean="0">
                <a:solidFill>
                  <a:srgbClr val="FF0000"/>
                </a:solidFill>
                <a:latin typeface="comic sans ms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comic sans ms"/>
              </a:rPr>
            </a:br>
            <a:r>
              <a:rPr lang="ru-RU" b="1" dirty="0">
                <a:solidFill>
                  <a:srgbClr val="FF0000"/>
                </a:solidFill>
                <a:latin typeface="comic sans ms"/>
              </a:rPr>
              <a:t/>
            </a:r>
            <a:br>
              <a:rPr lang="ru-RU" b="1" dirty="0">
                <a:solidFill>
                  <a:srgbClr val="FF0000"/>
                </a:solidFill>
                <a:latin typeface="comic sans ms"/>
              </a:rPr>
            </a:br>
            <a:r>
              <a:rPr lang="ru-RU" b="1" dirty="0" smtClean="0">
                <a:solidFill>
                  <a:srgbClr val="FF0000"/>
                </a:solidFill>
                <a:latin typeface="comic sans ms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comic sans ms"/>
              </a:rPr>
            </a:br>
            <a:r>
              <a:rPr lang="ru-RU" b="1" dirty="0">
                <a:solidFill>
                  <a:srgbClr val="FF0000"/>
                </a:solidFill>
                <a:latin typeface="comic sans ms"/>
              </a:rPr>
              <a:t/>
            </a:r>
            <a:br>
              <a:rPr lang="ru-RU" b="1" dirty="0">
                <a:solidFill>
                  <a:srgbClr val="FF0000"/>
                </a:solidFill>
                <a:latin typeface="comic sans ms"/>
              </a:rPr>
            </a:br>
            <a:r>
              <a:rPr lang="ru-RU" b="1" dirty="0" smtClean="0">
                <a:solidFill>
                  <a:srgbClr val="0070C0"/>
                </a:solidFill>
                <a:latin typeface="comic sans ms"/>
              </a:rPr>
              <a:t>Осень</a:t>
            </a:r>
            <a:r>
              <a:rPr lang="ru-RU" b="1" dirty="0">
                <a:solidFill>
                  <a:srgbClr val="0070C0"/>
                </a:solidFill>
                <a:latin typeface="comic sans ms"/>
              </a:rPr>
              <a:t> –</a:t>
            </a:r>
            <a:r>
              <a:rPr lang="ru-RU" dirty="0">
                <a:solidFill>
                  <a:srgbClr val="111111"/>
                </a:solidFill>
                <a:latin typeface="comic sans ms"/>
              </a:rPr>
              <a:t> красивая пора, это любимое время года многих писателей и поэтов. Осень приносит нам обилие фруктов и овощей, разнообразие цветов и красок, а также неустойчивую погоду: погожие солнечные дни резко сменяются облачными, туманными, дождливыми.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653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cer\Desktop\1613711867_15-p-osennii-fon-dlya-prezentatsii-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69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70C0"/>
                </a:solidFill>
                <a:latin typeface="Arial"/>
              </a:rPr>
              <a:t/>
            </a:r>
            <a:br>
              <a:rPr lang="ru-RU" b="1" i="1" dirty="0" smtClean="0">
                <a:solidFill>
                  <a:srgbClr val="0070C0"/>
                </a:solidFill>
                <a:latin typeface="Arial"/>
              </a:rPr>
            </a:br>
            <a:r>
              <a:rPr lang="ru-RU" b="1" i="1" dirty="0">
                <a:solidFill>
                  <a:srgbClr val="0070C0"/>
                </a:solidFill>
                <a:latin typeface="Arial"/>
              </a:rPr>
              <a:t/>
            </a:r>
            <a:br>
              <a:rPr lang="ru-RU" b="1" i="1" dirty="0">
                <a:solidFill>
                  <a:srgbClr val="0070C0"/>
                </a:solidFill>
                <a:latin typeface="Arial"/>
              </a:rPr>
            </a:br>
            <a:r>
              <a:rPr lang="ru-RU" b="1" i="1" dirty="0" smtClean="0">
                <a:solidFill>
                  <a:srgbClr val="0070C0"/>
                </a:solidFill>
                <a:latin typeface="Arial"/>
              </a:rPr>
              <a:t/>
            </a:r>
            <a:br>
              <a:rPr lang="ru-RU" b="1" i="1" dirty="0" smtClean="0">
                <a:solidFill>
                  <a:srgbClr val="0070C0"/>
                </a:solidFill>
                <a:latin typeface="Arial"/>
              </a:rPr>
            </a:br>
            <a:r>
              <a:rPr lang="ru-RU" b="1" i="1" dirty="0" smtClean="0">
                <a:solidFill>
                  <a:srgbClr val="0070C0"/>
                </a:solidFill>
                <a:latin typeface="Arial"/>
              </a:rPr>
              <a:t/>
            </a:r>
            <a:br>
              <a:rPr lang="ru-RU" b="1" i="1" dirty="0" smtClean="0">
                <a:solidFill>
                  <a:srgbClr val="0070C0"/>
                </a:solidFill>
                <a:latin typeface="Arial"/>
              </a:rPr>
            </a:br>
            <a:r>
              <a:rPr lang="ru-RU" b="1" i="1" dirty="0">
                <a:solidFill>
                  <a:srgbClr val="0070C0"/>
                </a:solidFill>
                <a:latin typeface="Arial"/>
              </a:rPr>
              <a:t/>
            </a:r>
            <a:br>
              <a:rPr lang="ru-RU" b="1" i="1" dirty="0">
                <a:solidFill>
                  <a:srgbClr val="0070C0"/>
                </a:solidFill>
                <a:latin typeface="Arial"/>
              </a:rPr>
            </a:br>
            <a:r>
              <a:rPr lang="ru-RU" b="1" i="1" dirty="0" smtClean="0">
                <a:solidFill>
                  <a:srgbClr val="0070C0"/>
                </a:solidFill>
                <a:latin typeface="Arial"/>
              </a:rPr>
              <a:t/>
            </a:r>
            <a:br>
              <a:rPr lang="ru-RU" b="1" i="1" dirty="0" smtClean="0">
                <a:solidFill>
                  <a:srgbClr val="0070C0"/>
                </a:solidFill>
                <a:latin typeface="Arial"/>
              </a:rPr>
            </a:br>
            <a:r>
              <a:rPr lang="ru-RU" b="1" i="1" dirty="0">
                <a:solidFill>
                  <a:srgbClr val="0070C0"/>
                </a:solidFill>
                <a:latin typeface="Arial"/>
              </a:rPr>
              <a:t/>
            </a:r>
            <a:br>
              <a:rPr lang="ru-RU" b="1" i="1" dirty="0">
                <a:solidFill>
                  <a:srgbClr val="0070C0"/>
                </a:solidFill>
                <a:latin typeface="Arial"/>
              </a:rPr>
            </a:br>
            <a:r>
              <a:rPr lang="ru-RU" b="1" i="1" dirty="0" smtClean="0">
                <a:solidFill>
                  <a:srgbClr val="0070C0"/>
                </a:solidFill>
                <a:latin typeface="Arial"/>
              </a:rPr>
              <a:t/>
            </a:r>
            <a:br>
              <a:rPr lang="ru-RU" b="1" i="1" dirty="0" smtClean="0">
                <a:solidFill>
                  <a:srgbClr val="0070C0"/>
                </a:solidFill>
                <a:latin typeface="Arial"/>
              </a:rPr>
            </a:br>
            <a:r>
              <a:rPr lang="ru-RU" b="1" i="1" dirty="0" smtClean="0">
                <a:solidFill>
                  <a:srgbClr val="0070C0"/>
                </a:solidFill>
                <a:latin typeface="Arial"/>
              </a:rPr>
              <a:t>Что </a:t>
            </a:r>
            <a:r>
              <a:rPr lang="ru-RU" b="1" i="1" dirty="0">
                <a:solidFill>
                  <a:srgbClr val="0070C0"/>
                </a:solidFill>
                <a:latin typeface="Arial"/>
              </a:rPr>
              <a:t>же делать, чтобы меньше болеть?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040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cer\Desktop\1613711867_15-p-osennii-fon-dlya-prezentatsii-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64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718680" y="1540202"/>
            <a:ext cx="828852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Каждый день, не смотря на погоду, гуляйте на свежем воздухе. Конечно, не учитывая тех дней, когда льет, как из ведра. Не смотрите на то, что холодно, ведь в ближайшее время лета не будет – будет все больше и больше холодать. Свежий воздух хорошо повышает аппетит ребенка, полезен для физического его развития. Кроме того, погожие солнечные осенние дни – это отличное средство для профилактики рахита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профилактика простуды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284984"/>
            <a:ext cx="5238750" cy="3517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3564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1613711867_15-p-osennii-fon-dlya-prezentatsii-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736723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Используйте возможность введения в рацион питания натуральных осенних витаминов.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Кушайте больше фруктов, ягод и овощей. </a:t>
            </a:r>
          </a:p>
        </p:txBody>
      </p:sp>
      <p:pic>
        <p:nvPicPr>
          <p:cNvPr id="1030" name="Picture 6" descr="http://karapysik.ru/wp-content/uploads/2013/09/kak-povysit-svoi-immunitiet-rebenk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852936"/>
            <a:ext cx="5238750" cy="3162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3930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cer\Desktop\1613711867_15-p-osennii-fon-dlya-prezentatsii-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9" y="0"/>
            <a:ext cx="9144000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005" y="3669196"/>
            <a:ext cx="8229600" cy="1143000"/>
          </a:xfrm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</a:t>
            </a:r>
            <a:r>
              <a:rPr lang="ru-RU" sz="31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Закаляйтесь! Осень – это хорошее время года для того, чтобы начать закаляться, если Вы этого не делали раньше. Но помните, что во всем нужно знать меру и закаляться нужно постепенно.</a:t>
            </a:r>
            <a:br>
              <a:rPr lang="ru-RU" sz="31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31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Используйте возможность умывания прохладной водой, обливания ног, обтирания и обливания всего тела. По окончанию купания, детей рекомендуется обливать водой, немного ниже температуры, чем та, в которой они купались.</a:t>
            </a:r>
            <a:br>
              <a:rPr lang="ru-RU" sz="31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3100" dirty="0"/>
          </a:p>
        </p:txBody>
      </p:sp>
    </p:spTree>
    <p:extLst>
      <p:ext uri="{BB962C8B-B14F-4D97-AF65-F5344CB8AC3E}">
        <p14:creationId xmlns:p14="http://schemas.microsoft.com/office/powerpoint/2010/main" val="2037937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cer\Desktop\1613711867_15-p-osennii-fon-dlya-prezentatsii-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4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стоит паниковать при малейшей простуде, бежать в аптеку и скупать массу препаратов. Все дети болеют. А насморк и повышение температуры как раз свидетельствуют о том, что организм малыша борется самостоятельно. Поэтому сбивать температуру нужно только после отметки 38, 5 градусов, а лечить насморк, если он обильный и беспокоит ребенка.</a:t>
            </a:r>
            <a:br>
              <a:rPr lang="ru-RU" sz="24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Любая болезнь стимулирует иммунную систему ребенка бороться. Поэтому не стоит самостоятельно принимать никаких иммуностимулирующих препаратов, да и вообще заниматься самолечением. Если карапуз все-таки заболел, сначала нужно поставить правильный диагноз, только потом - лечить.</a:t>
            </a:r>
            <a:br>
              <a:rPr lang="ru-RU" sz="24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610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cer\Desktop\1613711867_15-p-osennii-fon-dlya-prezentatsii-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4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sz="36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Старайтесь избегать слишком людных мест, где большое скопление людей. Чем меньше контактов с больными, тем больше шансов подольше оставаться здоровым.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684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cer\Desktop\1613711867_15-p-osennii-fon-dlya-prezentatsii-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88106"/>
            <a:ext cx="9144000" cy="7079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2551837"/>
            <a:ext cx="7704856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Часто проветривайте помещение и делайте влажную уборку, особенно полезен свежий воздух во время ночного сна.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18425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26</Words>
  <Application>Microsoft Office PowerPoint</Application>
  <PresentationFormat>Экран (4:3)</PresentationFormat>
  <Paragraphs>32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Муниципальное автономное дошкольное образовательное  учреждения  МАДОУ «Детский   сад № 92» </vt:lpstr>
      <vt:lpstr>          Осень – красивая пора, это любимое время года многих писателей и поэтов. Осень приносит нам обилие фруктов и овощей, разнообразие цветов и красок, а также неустойчивую погоду: погожие солнечные дни резко сменяются облачными, туманными, дождливыми.</vt:lpstr>
      <vt:lpstr>        Что же делать, чтобы меньше болеть?</vt:lpstr>
      <vt:lpstr>Презентация PowerPoint</vt:lpstr>
      <vt:lpstr>Презентация PowerPoint</vt:lpstr>
      <vt:lpstr> 3. Закаляйтесь! Осень – это хорошее время года для того, чтобы начать закаляться, если Вы этого не делали раньше. Но помните, что во всем нужно знать меру и закаляться нужно постепенно. Используйте возможность умывания прохладной водой, обливания ног, обтирания и обливания всего тела. По окончанию купания, детей рекомендуется обливать водой, немного ниже температуры, чем та, в которой они купались. </vt:lpstr>
      <vt:lpstr>                    4. Не стоит паниковать при малейшей простуде, бежать в аптеку и скупать массу препаратов. Все дети болеют. А насморк и повышение температуры как раз свидетельствуют о том, что организм малыша борется самостоятельно. Поэтому сбивать температуру нужно только после отметки 38, 5 градусов, а лечить насморк, если он обильный и беспокоит ребенка. Любая болезнь стимулирует иммунную систему ребенка бороться. Поэтому не стоит самостоятельно принимать никаких иммуностимулирующих препаратов, да и вообще заниматься самолечением. Если карапуз все-таки заболел, сначала нужно поставить правильный диагноз, только потом - лечить. </vt:lpstr>
      <vt:lpstr>         5. Старайтесь избегать слишком людных мест, где большое скопление людей. Чем меньше контактов с больными, тем больше шансов подольше оставаться здоровым.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автономное дошкольное образовательное  учреждения  МАДОУ «Детский   сад № 92» </dc:title>
  <dc:creator>acer</dc:creator>
  <cp:lastModifiedBy>acer</cp:lastModifiedBy>
  <cp:revision>5</cp:revision>
  <dcterms:created xsi:type="dcterms:W3CDTF">2021-10-18T12:09:14Z</dcterms:created>
  <dcterms:modified xsi:type="dcterms:W3CDTF">2021-10-18T15:09:28Z</dcterms:modified>
</cp:coreProperties>
</file>