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9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1ECFD83-FD50-14B5-1B09-858B48DFE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499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D0493E9-E923-1841-1A19-8EB1AE93B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1AA7C9-25F3-A4BE-9443-1BC5B4CD2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6A6516-685B-A0B1-EC5E-81AE051BF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499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9E6A27-ADB5-0001-E817-EC336398F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</cp:revision>
  <dcterms:created xsi:type="dcterms:W3CDTF">2024-03-25T05:47:33Z</dcterms:created>
  <dcterms:modified xsi:type="dcterms:W3CDTF">2024-05-07T08:03:27Z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2024-03-25T00:00:00Z</vt:filetime>
  </property>
</Properties>
</file>