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9" r:id="rId3"/>
    <p:sldId id="276" r:id="rId4"/>
    <p:sldId id="277" r:id="rId5"/>
    <p:sldId id="278" r:id="rId6"/>
    <p:sldId id="280" r:id="rId7"/>
    <p:sldId id="279" r:id="rId8"/>
    <p:sldId id="264" r:id="rId9"/>
    <p:sldId id="261" r:id="rId10"/>
    <p:sldId id="263" r:id="rId11"/>
    <p:sldId id="262" r:id="rId12"/>
    <p:sldId id="260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81" r:id="rId24"/>
    <p:sldId id="286" r:id="rId25"/>
    <p:sldId id="287" r:id="rId26"/>
    <p:sldId id="288" r:id="rId27"/>
    <p:sldId id="28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418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858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02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088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30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591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228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959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424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968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48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461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9.xml"/><Relationship Id="rId18" Type="http://schemas.openxmlformats.org/officeDocument/2006/relationships/slide" Target="slide4.xml"/><Relationship Id="rId3" Type="http://schemas.openxmlformats.org/officeDocument/2006/relationships/slide" Target="slide19.xml"/><Relationship Id="rId21" Type="http://schemas.openxmlformats.org/officeDocument/2006/relationships/slide" Target="slide7.xml"/><Relationship Id="rId7" Type="http://schemas.openxmlformats.org/officeDocument/2006/relationships/slide" Target="slide13.xml"/><Relationship Id="rId12" Type="http://schemas.openxmlformats.org/officeDocument/2006/relationships/slide" Target="slide8.xml"/><Relationship Id="rId17" Type="http://schemas.openxmlformats.org/officeDocument/2006/relationships/slide" Target="slide3.xml"/><Relationship Id="rId25" Type="http://schemas.openxmlformats.org/officeDocument/2006/relationships/slide" Target="slide26.xml"/><Relationship Id="rId2" Type="http://schemas.openxmlformats.org/officeDocument/2006/relationships/slide" Target="slide18.xml"/><Relationship Id="rId16" Type="http://schemas.openxmlformats.org/officeDocument/2006/relationships/slide" Target="slide12.xml"/><Relationship Id="rId20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11" Type="http://schemas.openxmlformats.org/officeDocument/2006/relationships/slide" Target="slide17.xml"/><Relationship Id="rId24" Type="http://schemas.openxmlformats.org/officeDocument/2006/relationships/slide" Target="slide25.xml"/><Relationship Id="rId5" Type="http://schemas.openxmlformats.org/officeDocument/2006/relationships/slide" Target="slide21.xml"/><Relationship Id="rId15" Type="http://schemas.openxmlformats.org/officeDocument/2006/relationships/slide" Target="slide11.xml"/><Relationship Id="rId23" Type="http://schemas.openxmlformats.org/officeDocument/2006/relationships/slide" Target="slide23.xml"/><Relationship Id="rId10" Type="http://schemas.openxmlformats.org/officeDocument/2006/relationships/slide" Target="slide16.xml"/><Relationship Id="rId19" Type="http://schemas.openxmlformats.org/officeDocument/2006/relationships/slide" Target="slide5.xml"/><Relationship Id="rId4" Type="http://schemas.openxmlformats.org/officeDocument/2006/relationships/slide" Target="slide20.xml"/><Relationship Id="rId9" Type="http://schemas.openxmlformats.org/officeDocument/2006/relationships/slide" Target="slide15.xml"/><Relationship Id="rId14" Type="http://schemas.openxmlformats.org/officeDocument/2006/relationships/slide" Target="slide10.xml"/><Relationship Id="rId22" Type="http://schemas.openxmlformats.org/officeDocument/2006/relationships/slide" Target="slide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3.gif"/><Relationship Id="rId7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10" Type="http://schemas.openxmlformats.org/officeDocument/2006/relationships/slide" Target="slide2.xml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3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g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" t="3463" r="4251" b="4589"/>
          <a:stretch/>
        </p:blipFill>
        <p:spPr>
          <a:xfrm>
            <a:off x="1043608" y="1700808"/>
            <a:ext cx="5543195" cy="50924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60" y="332656"/>
            <a:ext cx="8496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игра по правилам дорожного движения 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«Я знаю ПДД»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16216" y="4941168"/>
            <a:ext cx="2592288" cy="18587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Разработали: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МАДОУ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Шварева Надежда Владимировна,</a:t>
            </a:r>
          </a:p>
          <a:p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Кульжик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львира Александровна</a:t>
            </a:r>
          </a:p>
        </p:txBody>
      </p:sp>
    </p:spTree>
    <p:extLst>
      <p:ext uri="{BB962C8B-B14F-4D97-AF65-F5344CB8AC3E}">
        <p14:creationId xmlns:p14="http://schemas.microsoft.com/office/powerpoint/2010/main" val="39301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19872" y="2129954"/>
            <a:ext cx="48600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Звуковой инструмент сотрудников ГИБДД?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08397" y="1052736"/>
            <a:ext cx="560942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«Сигналы светофора»</a:t>
            </a:r>
            <a:b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420888"/>
            <a:ext cx="3024336" cy="3452886"/>
          </a:xfrm>
          <a:prstGeom prst="rect">
            <a:avLst/>
          </a:prstGeom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8748713" y="6384925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38479" y="4653136"/>
            <a:ext cx="3115020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«Свисток»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16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58579" y="2204864"/>
            <a:ext cx="66030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Какие сигналы имеют пешеходные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светофоры?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7290" y="980728"/>
            <a:ext cx="560942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«Сигналы светофора»</a:t>
            </a:r>
            <a:b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3"/>
          <a:stretch/>
        </p:blipFill>
        <p:spPr>
          <a:xfrm>
            <a:off x="4427984" y="3114738"/>
            <a:ext cx="4103890" cy="2690526"/>
          </a:xfrm>
          <a:prstGeom prst="rect">
            <a:avLst/>
          </a:prstGeom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8788575" y="6409134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4077072"/>
            <a:ext cx="4427984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«Красный и зелёный»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95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7944" y="2739677"/>
            <a:ext cx="38884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означает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светофора?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72325" y="1052736"/>
            <a:ext cx="560942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«Сигналы светофора»</a:t>
            </a:r>
            <a:b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88840"/>
            <a:ext cx="2291141" cy="3923187"/>
          </a:xfrm>
          <a:prstGeom prst="rect">
            <a:avLst/>
          </a:prstGeom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8748713" y="6384925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67305" y="4509120"/>
            <a:ext cx="4089709" cy="95410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«Движение запрещено»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41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65" y="2738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11279" y="911622"/>
            <a:ext cx="480791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«Дорожные знаки»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3053" y="1725460"/>
            <a:ext cx="627324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Всем знакомые полоски</a:t>
            </a:r>
          </a:p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Знают дети, знает взрослый,</a:t>
            </a:r>
          </a:p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ту сторону ведет</a:t>
            </a:r>
          </a:p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Пешеходный …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8748713" y="6409134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4392106"/>
            <a:ext cx="3969548" cy="95410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«Пешеходный переход»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5" r="21918" b="5844"/>
          <a:stretch/>
        </p:blipFill>
        <p:spPr>
          <a:xfrm>
            <a:off x="5292080" y="2996851"/>
            <a:ext cx="2952577" cy="29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52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68042" y="980728"/>
            <a:ext cx="480791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Дорожные знаки»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057946"/>
            <a:ext cx="73448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обозначает данный знак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Управляющая кнопка: домой 16">
            <a:hlinkClick r:id="rId3" action="ppaction://hlinksldjump" highlightClick="1"/>
          </p:cNvPr>
          <p:cNvSpPr/>
          <p:nvPr/>
        </p:nvSpPr>
        <p:spPr>
          <a:xfrm>
            <a:off x="8748713" y="6384925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148064" y="3789040"/>
            <a:ext cx="4376403" cy="181588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«Движение на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велосипеде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запрещено»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581166"/>
            <a:ext cx="3224098" cy="322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7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1" t="14903" r="15839" b="16774"/>
          <a:stretch/>
        </p:blipFill>
        <p:spPr>
          <a:xfrm>
            <a:off x="5364088" y="3140190"/>
            <a:ext cx="2861631" cy="283064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01635" y="1099011"/>
            <a:ext cx="470532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«Дорожные знаки»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844824"/>
            <a:ext cx="5867375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Где ведут ступеньки вниз, </a:t>
            </a:r>
          </a:p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 спускайся, не ленись.</a:t>
            </a:r>
          </a:p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Знать обязан пешеход</a:t>
            </a:r>
          </a:p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Тут … переход.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1" name="Управляющая кнопка: домой 10">
            <a:hlinkClick r:id="rId4" action="ppaction://hlinksldjump" highlightClick="1"/>
          </p:cNvPr>
          <p:cNvSpPr/>
          <p:nvPr/>
        </p:nvSpPr>
        <p:spPr>
          <a:xfrm>
            <a:off x="8748713" y="6385544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15616" y="4331295"/>
            <a:ext cx="3832844" cy="95410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«Подземный переход»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01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8" r="10305"/>
          <a:stretch/>
        </p:blipFill>
        <p:spPr>
          <a:xfrm>
            <a:off x="971600" y="2348880"/>
            <a:ext cx="4198946" cy="35520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64005" y="908720"/>
            <a:ext cx="470532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«Дорожные знаки»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2132856"/>
            <a:ext cx="4625241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Этот знак дорожный</a:t>
            </a:r>
          </a:p>
          <a:p>
            <a:pPr lvl="0"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Знают все на свете, </a:t>
            </a:r>
          </a:p>
          <a:p>
            <a:pPr lvl="0"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 зовет, он просит:</a:t>
            </a:r>
          </a:p>
          <a:p>
            <a:pPr lvl="0"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Управляющая кнопка: домой 9">
            <a:hlinkClick r:id="rId4" action="ppaction://hlinksldjump" highlightClick="1"/>
          </p:cNvPr>
          <p:cNvSpPr/>
          <p:nvPr/>
        </p:nvSpPr>
        <p:spPr>
          <a:xfrm>
            <a:off x="8748712" y="6409134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860032" y="4124908"/>
            <a:ext cx="3251980" cy="95410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«Осторожно дети»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44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61" y="-1226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61679" y="908720"/>
            <a:ext cx="480791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Дорожные знаки»</a:t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742352" y="6381750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06912" y="5487615"/>
            <a:ext cx="7441801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«Движение пешеходов запрещено»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2" t="10800" r="7386" b="14368"/>
          <a:stretch/>
        </p:blipFill>
        <p:spPr>
          <a:xfrm>
            <a:off x="4837259" y="2062783"/>
            <a:ext cx="3227228" cy="320555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3608" y="1484784"/>
            <a:ext cx="48245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ты поставил ногу</a:t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проезжую дорогу,</a:t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Обрати внимание, друг:</a:t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 дорожный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Красный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круг,</a:t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идущий в черном,</a:t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Красной черточкой зачеркнут,</a:t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дорога вроде, но</a:t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Здесь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ходить …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86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1" t="8211" r="19523" b="9596"/>
          <a:stretch/>
        </p:blipFill>
        <p:spPr>
          <a:xfrm flipH="1">
            <a:off x="1045433" y="2703740"/>
            <a:ext cx="4390663" cy="32208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04327" y="908720"/>
            <a:ext cx="313534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«Транспорт»</a:t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1916832"/>
            <a:ext cx="59046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называют человека, который управляет автомобилем?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0" name="Управляющая кнопка: домой 9">
            <a:hlinkClick r:id="rId4" action="ppaction://hlinksldjump" highlightClick="1"/>
          </p:cNvPr>
          <p:cNvSpPr/>
          <p:nvPr/>
        </p:nvSpPr>
        <p:spPr>
          <a:xfrm>
            <a:off x="8748713" y="6381750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436096" y="4162214"/>
            <a:ext cx="3155591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«Водитель»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08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863072"/>
            <a:ext cx="4150909" cy="297012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98946" y="980728"/>
            <a:ext cx="323793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«Транспорт»</a:t>
            </a:r>
            <a:b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2599" y="1916832"/>
            <a:ext cx="68506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колеса,</a:t>
            </a:r>
          </a:p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Резиновые шины,</a:t>
            </a:r>
          </a:p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Мотор  и тормоза…</a:t>
            </a:r>
          </a:p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…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8748713" y="6384925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4509120"/>
            <a:ext cx="3227214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«Машина»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16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023545"/>
              </p:ext>
            </p:extLst>
          </p:nvPr>
        </p:nvGraphicFramePr>
        <p:xfrm>
          <a:off x="0" y="-1"/>
          <a:ext cx="9144000" cy="6885385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872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17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51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17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51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77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1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4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СУПЕР</a:t>
                      </a:r>
                      <a:r>
                        <a:rPr lang="ru-RU" sz="44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ИГРА</a:t>
                      </a:r>
                      <a:endParaRPr lang="ru-RU" sz="44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wordArtVert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Сигналы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светофора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41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Дорожные знаки</a:t>
                      </a:r>
                    </a:p>
                    <a:p>
                      <a:pPr algn="ctr"/>
                      <a:endParaRPr lang="ru-RU" sz="2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32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</a:t>
                      </a:r>
                    </a:p>
                    <a:p>
                      <a:pPr algn="ctr"/>
                      <a:endParaRPr lang="ru-RU" sz="2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41885">
                <a:tc vMerge="1"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" name="Овал 30">
            <a:hlinkClick r:id="rId2" action="ppaction://hlinksldjump"/>
          </p:cNvPr>
          <p:cNvSpPr/>
          <p:nvPr/>
        </p:nvSpPr>
        <p:spPr>
          <a:xfrm>
            <a:off x="2022364" y="5522045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Овал 31">
            <a:hlinkClick r:id="rId3" action="ppaction://hlinksldjump"/>
          </p:cNvPr>
          <p:cNvSpPr/>
          <p:nvPr/>
        </p:nvSpPr>
        <p:spPr>
          <a:xfrm>
            <a:off x="3037059" y="5517232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Овал 32">
            <a:hlinkClick r:id="rId4" action="ppaction://hlinksldjump"/>
          </p:cNvPr>
          <p:cNvSpPr/>
          <p:nvPr/>
        </p:nvSpPr>
        <p:spPr>
          <a:xfrm>
            <a:off x="4201284" y="5522045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Овал 33">
            <a:hlinkClick r:id="rId5" action="ppaction://hlinksldjump"/>
          </p:cNvPr>
          <p:cNvSpPr/>
          <p:nvPr/>
        </p:nvSpPr>
        <p:spPr>
          <a:xfrm>
            <a:off x="5312663" y="5517232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Овал 34">
            <a:hlinkClick r:id="rId6" action="ppaction://hlinksldjump"/>
          </p:cNvPr>
          <p:cNvSpPr/>
          <p:nvPr/>
        </p:nvSpPr>
        <p:spPr>
          <a:xfrm>
            <a:off x="6480212" y="5522045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Овал 49">
            <a:hlinkClick r:id="rId7" action="ppaction://hlinksldjump"/>
          </p:cNvPr>
          <p:cNvSpPr/>
          <p:nvPr/>
        </p:nvSpPr>
        <p:spPr>
          <a:xfrm>
            <a:off x="2022364" y="3833849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Овал 50">
            <a:hlinkClick r:id="rId8" action="ppaction://hlinksldjump"/>
          </p:cNvPr>
          <p:cNvSpPr/>
          <p:nvPr/>
        </p:nvSpPr>
        <p:spPr>
          <a:xfrm>
            <a:off x="3082827" y="3834605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Овал 51">
            <a:hlinkClick r:id="rId9" action="ppaction://hlinksldjump"/>
          </p:cNvPr>
          <p:cNvSpPr/>
          <p:nvPr/>
        </p:nvSpPr>
        <p:spPr>
          <a:xfrm>
            <a:off x="4201284" y="3834605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Овал 52">
            <a:hlinkClick r:id="rId10" action="ppaction://hlinksldjump"/>
          </p:cNvPr>
          <p:cNvSpPr/>
          <p:nvPr/>
        </p:nvSpPr>
        <p:spPr>
          <a:xfrm>
            <a:off x="5312663" y="3844599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Овал 53">
            <a:hlinkClick r:id="rId11" action="ppaction://hlinksldjump"/>
          </p:cNvPr>
          <p:cNvSpPr/>
          <p:nvPr/>
        </p:nvSpPr>
        <p:spPr>
          <a:xfrm>
            <a:off x="6480212" y="3844599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Овал 54">
            <a:hlinkClick r:id="rId12" action="ppaction://hlinksldjump"/>
          </p:cNvPr>
          <p:cNvSpPr/>
          <p:nvPr/>
        </p:nvSpPr>
        <p:spPr>
          <a:xfrm>
            <a:off x="2022364" y="2144990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Овал 55">
            <a:hlinkClick r:id="rId13" action="ppaction://hlinksldjump"/>
          </p:cNvPr>
          <p:cNvSpPr/>
          <p:nvPr/>
        </p:nvSpPr>
        <p:spPr>
          <a:xfrm>
            <a:off x="3062322" y="2156865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Овал 56">
            <a:hlinkClick r:id="rId14" action="ppaction://hlinksldjump"/>
          </p:cNvPr>
          <p:cNvSpPr/>
          <p:nvPr/>
        </p:nvSpPr>
        <p:spPr>
          <a:xfrm>
            <a:off x="4230862" y="2144990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Овал 57">
            <a:hlinkClick r:id="rId15" action="ppaction://hlinksldjump"/>
          </p:cNvPr>
          <p:cNvSpPr/>
          <p:nvPr/>
        </p:nvSpPr>
        <p:spPr>
          <a:xfrm>
            <a:off x="5347872" y="2156865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Овал 58">
            <a:hlinkClick r:id="rId16" action="ppaction://hlinksldjump"/>
          </p:cNvPr>
          <p:cNvSpPr/>
          <p:nvPr/>
        </p:nvSpPr>
        <p:spPr>
          <a:xfrm>
            <a:off x="6480212" y="2144990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Овал 59">
            <a:hlinkClick r:id="rId17" action="ppaction://hlinksldjump"/>
          </p:cNvPr>
          <p:cNvSpPr/>
          <p:nvPr/>
        </p:nvSpPr>
        <p:spPr>
          <a:xfrm>
            <a:off x="2022364" y="548680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Овал 60">
            <a:hlinkClick r:id="rId18" action="ppaction://hlinksldjump"/>
          </p:cNvPr>
          <p:cNvSpPr/>
          <p:nvPr/>
        </p:nvSpPr>
        <p:spPr>
          <a:xfrm>
            <a:off x="3062322" y="548680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Овал 61">
            <a:hlinkClick r:id="rId19" action="ppaction://hlinksldjump"/>
          </p:cNvPr>
          <p:cNvSpPr/>
          <p:nvPr/>
        </p:nvSpPr>
        <p:spPr>
          <a:xfrm>
            <a:off x="4230862" y="548680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Овал 62">
            <a:hlinkClick r:id="rId20" action="ppaction://hlinksldjump"/>
          </p:cNvPr>
          <p:cNvSpPr/>
          <p:nvPr/>
        </p:nvSpPr>
        <p:spPr>
          <a:xfrm>
            <a:off x="5347872" y="548680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Овал 63">
            <a:hlinkClick r:id="rId21" action="ppaction://hlinksldjump"/>
          </p:cNvPr>
          <p:cNvSpPr/>
          <p:nvPr/>
        </p:nvSpPr>
        <p:spPr>
          <a:xfrm>
            <a:off x="6480212" y="548680"/>
            <a:ext cx="792088" cy="7200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>
            <a:hlinkClick r:id="rId22" action="ppaction://hlinksldjump"/>
          </p:cNvPr>
          <p:cNvSpPr/>
          <p:nvPr/>
        </p:nvSpPr>
        <p:spPr>
          <a:xfrm>
            <a:off x="8244408" y="2276872"/>
            <a:ext cx="864096" cy="72008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>
            <a:hlinkClick r:id="rId23" action="ppaction://hlinksldjump"/>
          </p:cNvPr>
          <p:cNvSpPr/>
          <p:nvPr/>
        </p:nvSpPr>
        <p:spPr>
          <a:xfrm>
            <a:off x="8229638" y="548680"/>
            <a:ext cx="864096" cy="72008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>
            <a:hlinkClick r:id="rId24" action="ppaction://hlinksldjump"/>
          </p:cNvPr>
          <p:cNvSpPr/>
          <p:nvPr/>
        </p:nvSpPr>
        <p:spPr>
          <a:xfrm>
            <a:off x="8229638" y="3844599"/>
            <a:ext cx="864096" cy="72008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28">
            <a:hlinkClick r:id="rId25" action="ppaction://hlinksldjump"/>
          </p:cNvPr>
          <p:cNvSpPr/>
          <p:nvPr/>
        </p:nvSpPr>
        <p:spPr>
          <a:xfrm>
            <a:off x="8217763" y="5522045"/>
            <a:ext cx="864096" cy="72008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86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4" grpId="0" animBg="1"/>
      <p:bldP spid="27" grpId="0" animBg="1"/>
      <p:bldP spid="28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5112" y="908720"/>
            <a:ext cx="313534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Транспорт»</a:t>
            </a:r>
            <a:b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2004452"/>
            <a:ext cx="71882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мы называем Домом 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автомобиля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776700" y="6373668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54334" y="3573016"/>
            <a:ext cx="2754793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«Гараж»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9" t="9871" r="8719" b="7705"/>
          <a:stretch/>
        </p:blipFill>
        <p:spPr>
          <a:xfrm>
            <a:off x="1006056" y="2852936"/>
            <a:ext cx="3997992" cy="308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77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04327" y="1052736"/>
            <a:ext cx="313534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772816"/>
            <a:ext cx="7272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какого устройства водитель останавливает машину?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881" y="2688225"/>
            <a:ext cx="4572000" cy="3189047"/>
          </a:xfrm>
          <a:prstGeom prst="rect">
            <a:avLst/>
          </a:prstGeom>
        </p:spPr>
      </p:pic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8748712" y="6381750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4437112"/>
            <a:ext cx="2899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«Тормоз»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00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23712" y="979887"/>
            <a:ext cx="313534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Транспорт»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700808"/>
            <a:ext cx="71642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Место для посадки и высадки пассажиров общественного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791977" y="6381750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56176" y="3960639"/>
            <a:ext cx="229383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«Остановка»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3" r="11429" b="22929"/>
          <a:stretch/>
        </p:blipFill>
        <p:spPr>
          <a:xfrm>
            <a:off x="1118776" y="3085803"/>
            <a:ext cx="5080803" cy="286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4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1763688" y="-27384"/>
            <a:ext cx="5688632" cy="936104"/>
            <a:chOff x="1763688" y="-27384"/>
            <a:chExt cx="5688632" cy="936104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1763688" y="-27384"/>
              <a:ext cx="5688632" cy="936104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48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СУПЕР ИГРА</a:t>
              </a: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92317">
              <a:off x="2083209" y="157056"/>
              <a:ext cx="397056" cy="567223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09648" flipH="1">
              <a:off x="6763183" y="164954"/>
              <a:ext cx="385998" cy="551426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/>
        </p:nvSpPr>
        <p:spPr>
          <a:xfrm>
            <a:off x="2552785" y="980728"/>
            <a:ext cx="4159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«Безопасность»</a:t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35596" y="1772816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быть замеченным в темное время суток на дороге?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14616" y="4653136"/>
            <a:ext cx="4929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«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Фликер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-значок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(светоотражающий элемент)»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9" t="50000" r="40909"/>
          <a:stretch/>
        </p:blipFill>
        <p:spPr>
          <a:xfrm>
            <a:off x="1043608" y="2487881"/>
            <a:ext cx="3210909" cy="32453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6" t="22464" r="38429" b="51310"/>
          <a:stretch/>
        </p:blipFill>
        <p:spPr>
          <a:xfrm>
            <a:off x="5236408" y="2603813"/>
            <a:ext cx="2215912" cy="2159939"/>
          </a:xfrm>
          <a:prstGeom prst="rect">
            <a:avLst/>
          </a:prstGeom>
        </p:spPr>
      </p:pic>
      <p:sp>
        <p:nvSpPr>
          <p:cNvPr id="21" name="Управляющая кнопка: домой 20">
            <a:hlinkClick r:id="rId6" action="ppaction://hlinksldjump" highlightClick="1"/>
          </p:cNvPr>
          <p:cNvSpPr/>
          <p:nvPr/>
        </p:nvSpPr>
        <p:spPr>
          <a:xfrm>
            <a:off x="8791977" y="6381750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4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1763688" y="-27384"/>
            <a:ext cx="5688632" cy="936104"/>
            <a:chOff x="1763688" y="-27384"/>
            <a:chExt cx="5688632" cy="936104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1763688" y="-27384"/>
              <a:ext cx="5688632" cy="936104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48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СУПЕР ИГРА</a:t>
              </a: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92317">
              <a:off x="2083209" y="157056"/>
              <a:ext cx="397056" cy="567223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09648" flipH="1">
              <a:off x="6763183" y="164954"/>
              <a:ext cx="385998" cy="551426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/>
        </p:nvSpPr>
        <p:spPr>
          <a:xfrm>
            <a:off x="2167782" y="818709"/>
            <a:ext cx="492929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«Сигналы светофора»</a:t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1268760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Каким из этих машин разрешён проезд на красный сигнал светофора и навстречу движения транспорта?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0" t="22164" r="6189" b="22770"/>
          <a:stretch/>
        </p:blipFill>
        <p:spPr>
          <a:xfrm>
            <a:off x="965053" y="2538931"/>
            <a:ext cx="2091272" cy="13221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474704"/>
            <a:ext cx="2232248" cy="13863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501082"/>
            <a:ext cx="2736243" cy="12879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5"/>
          <a:stretch/>
        </p:blipFill>
        <p:spPr>
          <a:xfrm>
            <a:off x="977961" y="4365104"/>
            <a:ext cx="2648605" cy="136815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8" t="11078" r="13345" b="11078"/>
          <a:stretch/>
        </p:blipFill>
        <p:spPr>
          <a:xfrm>
            <a:off x="3629061" y="4058800"/>
            <a:ext cx="2414829" cy="181261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436" y="4293096"/>
            <a:ext cx="1938956" cy="1387393"/>
          </a:xfrm>
          <a:prstGeom prst="rect">
            <a:avLst/>
          </a:prstGeom>
        </p:spPr>
      </p:pic>
      <p:sp>
        <p:nvSpPr>
          <p:cNvPr id="20" name="Управляющая кнопка: домой 19">
            <a:hlinkClick r:id="rId10" action="ppaction://hlinksldjump" highlightClick="1"/>
          </p:cNvPr>
          <p:cNvSpPr/>
          <p:nvPr/>
        </p:nvSpPr>
        <p:spPr>
          <a:xfrm>
            <a:off x="8791977" y="6381750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39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1763688" y="-27384"/>
            <a:ext cx="5688632" cy="936104"/>
            <a:chOff x="1763688" y="-27384"/>
            <a:chExt cx="5688632" cy="936104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1763688" y="-27384"/>
              <a:ext cx="5688632" cy="936104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48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СУПЕР ИГРА</a:t>
              </a: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92317">
              <a:off x="2083209" y="157056"/>
              <a:ext cx="397056" cy="567223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09648" flipH="1">
              <a:off x="6763183" y="164954"/>
              <a:ext cx="385998" cy="551426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/>
        </p:nvSpPr>
        <p:spPr>
          <a:xfrm>
            <a:off x="2518617" y="818709"/>
            <a:ext cx="422763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«Дорожные знаки»</a:t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7624" y="1352962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каких местах пешеходам разрешается переходить дорогу?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58" t="61472" r="2208" b="4589"/>
          <a:stretch/>
        </p:blipFill>
        <p:spPr>
          <a:xfrm>
            <a:off x="2771800" y="3717032"/>
            <a:ext cx="3287222" cy="21835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6" t="61472" r="43633" b="4589"/>
          <a:stretch/>
        </p:blipFill>
        <p:spPr>
          <a:xfrm>
            <a:off x="1187624" y="2060848"/>
            <a:ext cx="2228315" cy="194111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" t="61472" r="73681" b="4589"/>
          <a:stretch/>
        </p:blipFill>
        <p:spPr>
          <a:xfrm>
            <a:off x="5858048" y="1988839"/>
            <a:ext cx="2196268" cy="2016225"/>
          </a:xfrm>
          <a:prstGeom prst="rect">
            <a:avLst/>
          </a:prstGeom>
        </p:spPr>
      </p:pic>
      <p:sp>
        <p:nvSpPr>
          <p:cNvPr id="22" name="Управляющая кнопка: домой 21">
            <a:hlinkClick r:id="rId5" action="ppaction://hlinksldjump" highlightClick="1"/>
          </p:cNvPr>
          <p:cNvSpPr/>
          <p:nvPr/>
        </p:nvSpPr>
        <p:spPr>
          <a:xfrm>
            <a:off x="8791977" y="6381750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24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3" y="-2738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1763688" y="-27384"/>
            <a:ext cx="5688632" cy="936104"/>
            <a:chOff x="1763688" y="-27384"/>
            <a:chExt cx="5688632" cy="936104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1763688" y="-27384"/>
              <a:ext cx="5688632" cy="936104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48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СУПЕР ИГРА</a:t>
              </a: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92317">
              <a:off x="2083209" y="157056"/>
              <a:ext cx="397056" cy="567223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09648" flipH="1">
              <a:off x="6763183" y="164954"/>
              <a:ext cx="385998" cy="551426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/>
        </p:nvSpPr>
        <p:spPr>
          <a:xfrm>
            <a:off x="3204574" y="818709"/>
            <a:ext cx="285571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«Транспорт»</a:t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1268760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транспорт?</a:t>
            </a:r>
          </a:p>
          <a:p>
            <a:pPr lvl="0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бывают транспорты?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Управляющая кнопка: домой 19">
            <a:hlinkClick r:id="rId4" action="ppaction://hlinksldjump" highlightClick="1"/>
          </p:cNvPr>
          <p:cNvSpPr/>
          <p:nvPr/>
        </p:nvSpPr>
        <p:spPr>
          <a:xfrm>
            <a:off x="8791977" y="6381750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7" r="12468" b="10462"/>
          <a:stretch/>
        </p:blipFill>
        <p:spPr>
          <a:xfrm>
            <a:off x="2084448" y="2492896"/>
            <a:ext cx="5202742" cy="348478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1043608" y="2060848"/>
            <a:ext cx="7200800" cy="4158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Транспорт – средство передвижения.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692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07488" cy="515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1796" y="980728"/>
            <a:ext cx="4159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«Безопасность»</a:t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2260715"/>
            <a:ext cx="48195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играть в мяч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проезжей части?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48064" y="3717032"/>
            <a:ext cx="3107261" cy="95410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«Нет, это опасно»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33"/>
          <a:stretch/>
        </p:blipFill>
        <p:spPr>
          <a:xfrm>
            <a:off x="1038629" y="3091712"/>
            <a:ext cx="4104457" cy="2785560"/>
          </a:xfrm>
          <a:prstGeom prst="rect">
            <a:avLst/>
          </a:prstGeom>
        </p:spPr>
      </p:pic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8748712" y="6384925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43653" y="911622"/>
            <a:ext cx="405668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Безопасность»</a:t>
            </a:r>
            <a:b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700807"/>
            <a:ext cx="53285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перебегать дорогу перед близко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идущим</a:t>
            </a:r>
          </a:p>
          <a:p>
            <a:pPr lvl="0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транспортом?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82037" y="4139799"/>
            <a:ext cx="3384373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«Нет, это опасно»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4" t="7337" r="21970" b="13021"/>
          <a:stretch/>
        </p:blipFill>
        <p:spPr>
          <a:xfrm>
            <a:off x="4283968" y="2824191"/>
            <a:ext cx="3937767" cy="3071721"/>
          </a:xfrm>
          <a:prstGeom prst="rect">
            <a:avLst/>
          </a:prstGeom>
        </p:spPr>
      </p:pic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8748712" y="6384925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44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62247" y="836712"/>
            <a:ext cx="4159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«Безопасность»</a:t>
            </a:r>
            <a:b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1844824"/>
            <a:ext cx="58197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Где нужно ждать общественный транспорт? 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748712" y="6384925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4077072"/>
            <a:ext cx="2786240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«На остановке»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3" r="5751" b="13187"/>
          <a:stretch/>
        </p:blipFill>
        <p:spPr>
          <a:xfrm>
            <a:off x="949764" y="2865608"/>
            <a:ext cx="4414323" cy="317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12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15079" y="908720"/>
            <a:ext cx="4642104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«Безопасность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1923230"/>
            <a:ext cx="40605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необходимо носить пешеходам в темное время суток? 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764825" y="6384925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4348261"/>
            <a:ext cx="4124848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«Световозвращающие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элементы»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436841"/>
            <a:ext cx="3456384" cy="346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73988" y="1049083"/>
            <a:ext cx="405668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Безопасность»</a:t>
            </a:r>
            <a:b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8748713" y="6381750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" b="8080"/>
          <a:stretch/>
        </p:blipFill>
        <p:spPr>
          <a:xfrm>
            <a:off x="4726432" y="1595588"/>
            <a:ext cx="3517976" cy="432998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71600" y="1851280"/>
            <a:ext cx="41044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переходить проезжую часть, если горит красный сигнал светофора, а машин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нет?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4561" y="4930769"/>
            <a:ext cx="4001495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«Нет, это запрещено»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21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2077549"/>
            <a:ext cx="43924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означает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</a:t>
            </a:r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светофора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7290" y="983630"/>
            <a:ext cx="560942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«Сигналы светофора»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8748713" y="6384925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15732" y="3861048"/>
            <a:ext cx="5211748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«Движение разрешено»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8" t="33766" r="38312" b="34719"/>
          <a:stretch/>
        </p:blipFill>
        <p:spPr>
          <a:xfrm>
            <a:off x="6452208" y="1997031"/>
            <a:ext cx="1677734" cy="396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7290" y="920740"/>
            <a:ext cx="560942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«Сигналы светофора»</a:t>
            </a:r>
            <a:b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Управляющая кнопка: домой 10">
            <a:hlinkClick r:id="rId3" action="ppaction://hlinksldjump" highlightClick="1"/>
          </p:cNvPr>
          <p:cNvSpPr/>
          <p:nvPr/>
        </p:nvSpPr>
        <p:spPr>
          <a:xfrm>
            <a:off x="8748713" y="6384925"/>
            <a:ext cx="395287" cy="476250"/>
          </a:xfrm>
          <a:prstGeom prst="actionButtonHome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710" y="2354409"/>
            <a:ext cx="3604770" cy="36047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788024" y="4156793"/>
            <a:ext cx="3672408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«Регулировщик»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628800"/>
            <a:ext cx="80906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Полицейский,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регулирующий движение</a:t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перекрёстке. </a:t>
            </a:r>
          </a:p>
        </p:txBody>
      </p:sp>
    </p:spTree>
    <p:extLst>
      <p:ext uri="{BB962C8B-B14F-4D97-AF65-F5344CB8AC3E}">
        <p14:creationId xmlns:p14="http://schemas.microsoft.com/office/powerpoint/2010/main" val="27016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940</TotalTime>
  <Words>511</Words>
  <Application>Microsoft Office PowerPoint</Application>
  <PresentationFormat>Экран (4:3)</PresentationFormat>
  <Paragraphs>148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Constantia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Юрьевна</dc:creator>
  <cp:lastModifiedBy>Компьютер</cp:lastModifiedBy>
  <cp:revision>82</cp:revision>
  <dcterms:created xsi:type="dcterms:W3CDTF">2018-04-03T08:09:40Z</dcterms:created>
  <dcterms:modified xsi:type="dcterms:W3CDTF">2024-10-22T12:28:45Z</dcterms:modified>
</cp:coreProperties>
</file>