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2.best-wallpaper.net/wallpaper/2560x1600/1706/Circles-clouds-light-glare-abstract_2560x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164"/>
            <a:ext cx="9148947" cy="684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6"/>
          <a:stretch/>
        </p:blipFill>
        <p:spPr bwMode="auto">
          <a:xfrm>
            <a:off x="-26997" y="1849730"/>
            <a:ext cx="5171343" cy="43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0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Массовый музыкально – спортивный досуг для детей старших и подготовительных групп, с использованием здоровьесберегающих технологий </a:t>
            </a:r>
            <a:endParaRPr lang="ru-RU" sz="2800" b="1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«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В гостях у веснушки!»</a:t>
            </a:r>
            <a:endParaRPr lang="ru-RU" sz="28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1" r="24853"/>
          <a:stretch/>
        </p:blipFill>
        <p:spPr bwMode="auto">
          <a:xfrm rot="5400000">
            <a:off x="5775858" y="1937110"/>
            <a:ext cx="2632364" cy="43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145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2.best-wallpaper.net/wallpaper/2560x1600/1706/Circles-clouds-light-glare-abstract_2560x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328"/>
            <a:ext cx="9148947" cy="684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t="15394" r="7327"/>
          <a:stretch/>
        </p:blipFill>
        <p:spPr bwMode="auto">
          <a:xfrm>
            <a:off x="3995936" y="116632"/>
            <a:ext cx="5024327" cy="3654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" t="10900" r="30770" b="41899"/>
          <a:stretch/>
        </p:blipFill>
        <p:spPr bwMode="auto">
          <a:xfrm rot="5400000">
            <a:off x="-1334718" y="1592796"/>
            <a:ext cx="6700868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3" r="28472"/>
          <a:stretch/>
        </p:blipFill>
        <p:spPr bwMode="auto">
          <a:xfrm rot="5400000">
            <a:off x="5221698" y="2698386"/>
            <a:ext cx="2543469" cy="5036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872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2.best-wallpaper.net/wallpaper/2560x1600/1706/Circles-clouds-light-glare-abstract_2560x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947" cy="684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28940" r="9500" b="3027"/>
          <a:stretch/>
        </p:blipFill>
        <p:spPr bwMode="auto">
          <a:xfrm rot="10800000">
            <a:off x="2771798" y="3140968"/>
            <a:ext cx="5873793" cy="360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t="22450" b="4108"/>
          <a:stretch/>
        </p:blipFill>
        <p:spPr bwMode="auto">
          <a:xfrm>
            <a:off x="467544" y="275246"/>
            <a:ext cx="5934266" cy="365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9811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22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HP</cp:lastModifiedBy>
  <cp:revision>3</cp:revision>
  <dcterms:created xsi:type="dcterms:W3CDTF">2020-03-25T06:42:51Z</dcterms:created>
  <dcterms:modified xsi:type="dcterms:W3CDTF">2020-03-25T07:17:13Z</dcterms:modified>
</cp:coreProperties>
</file>