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s2.best-wallpaper.net/wallpaper/2560x1600/1706/Circles-clouds-light-glare-abstract_2560x1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5164"/>
            <a:ext cx="9148947" cy="684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86"/>
          <a:stretch/>
        </p:blipFill>
        <p:spPr bwMode="auto">
          <a:xfrm>
            <a:off x="-26997" y="1849730"/>
            <a:ext cx="5171343" cy="43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0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/>
              </a:rPr>
              <a:t>Массовый музыкально – спортивный досуг для детей старших и подготовительных групп, с использованием здоровьесберегающих технологий </a:t>
            </a:r>
            <a:endParaRPr lang="ru-RU" sz="2800" b="1" dirty="0" smtClean="0">
              <a:solidFill>
                <a:srgbClr val="000000"/>
              </a:solidFill>
              <a:latin typeface="Times New Roman"/>
            </a:endParaRPr>
          </a:p>
          <a:p>
            <a:pPr algn="ctr">
              <a:spcAft>
                <a:spcPts val="0"/>
              </a:spcAft>
            </a:pPr>
            <a:r>
              <a:rPr lang="ru-RU" sz="2800" b="1" dirty="0" smtClean="0">
                <a:solidFill>
                  <a:srgbClr val="000000"/>
                </a:solidFill>
                <a:latin typeface="Times New Roman"/>
              </a:rPr>
              <a:t>«</a:t>
            </a:r>
            <a:r>
              <a:rPr lang="ru-RU" sz="2800" b="1" dirty="0">
                <a:solidFill>
                  <a:srgbClr val="000000"/>
                </a:solidFill>
                <a:latin typeface="Times New Roman"/>
              </a:rPr>
              <a:t>В гостях у веснушки!»</a:t>
            </a:r>
            <a:endParaRPr lang="ru-RU" sz="2800" b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31" r="24853"/>
          <a:stretch/>
        </p:blipFill>
        <p:spPr bwMode="auto">
          <a:xfrm rot="5400000">
            <a:off x="5775858" y="1937110"/>
            <a:ext cx="2632364" cy="432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7145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s2.best-wallpaper.net/wallpaper/2560x1600/1706/Circles-clouds-light-glare-abstract_2560x1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328"/>
            <a:ext cx="9148947" cy="684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7" t="15394" r="7327"/>
          <a:stretch/>
        </p:blipFill>
        <p:spPr bwMode="auto">
          <a:xfrm>
            <a:off x="3995936" y="116632"/>
            <a:ext cx="5024327" cy="36549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55" t="10900" r="30770" b="41899"/>
          <a:stretch/>
        </p:blipFill>
        <p:spPr bwMode="auto">
          <a:xfrm rot="5400000">
            <a:off x="-1334718" y="1592796"/>
            <a:ext cx="6700868" cy="36724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23" r="28472"/>
          <a:stretch/>
        </p:blipFill>
        <p:spPr bwMode="auto">
          <a:xfrm rot="5400000">
            <a:off x="5221698" y="2698386"/>
            <a:ext cx="2543469" cy="50365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6872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s2.best-wallpaper.net/wallpaper/2560x1600/1706/Circles-clouds-light-glare-abstract_2560x1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8947" cy="6842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0" t="28940" r="9500" b="3027"/>
          <a:stretch/>
        </p:blipFill>
        <p:spPr bwMode="auto">
          <a:xfrm rot="10800000">
            <a:off x="2771798" y="3140968"/>
            <a:ext cx="5873793" cy="3601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3" t="22450" b="4108"/>
          <a:stretch/>
        </p:blipFill>
        <p:spPr bwMode="auto">
          <a:xfrm>
            <a:off x="467544" y="275246"/>
            <a:ext cx="5934266" cy="3657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19811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22</Words>
  <Application>Microsoft Office PowerPoint</Application>
  <PresentationFormat>Экран (4:3)</PresentationFormat>
  <Paragraphs>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HP</cp:lastModifiedBy>
  <cp:revision>3</cp:revision>
  <dcterms:created xsi:type="dcterms:W3CDTF">2020-03-25T06:42:51Z</dcterms:created>
  <dcterms:modified xsi:type="dcterms:W3CDTF">2020-03-25T07:17:13Z</dcterms:modified>
</cp:coreProperties>
</file>