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7" r:id="rId6"/>
    <p:sldId id="258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2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7BB3-6B28-4421-AFCE-61FA008F972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desktop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16563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7224" y="1071546"/>
            <a:ext cx="7571945" cy="474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«Детский сад № 92»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endParaRPr lang="ru-RU" altLang="ru-RU" b="1" dirty="0" smtClean="0">
              <a:solidFill>
                <a:srgbClr val="002060"/>
              </a:solidFill>
            </a:endParaRPr>
          </a:p>
          <a:p>
            <a:pPr algn="ctr"/>
            <a:endParaRPr lang="ru-RU" alt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/>
            </a:r>
            <a:br>
              <a:rPr lang="ru-RU" altLang="ru-RU" b="1" dirty="0" smtClean="0">
                <a:solidFill>
                  <a:schemeClr val="bg1"/>
                </a:solidFill>
              </a:rPr>
            </a:br>
            <a:r>
              <a:rPr lang="ru-RU" altLang="ru-RU" b="1" dirty="0" smtClean="0">
                <a:solidFill>
                  <a:srgbClr val="FF0000"/>
                </a:solidFill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r>
              <a:rPr lang="ru-RU" altLang="ru-RU" b="1" dirty="0" smtClean="0">
                <a:solidFill>
                  <a:srgbClr val="002060"/>
                </a:solidFill>
              </a:rPr>
              <a:t>Руководитель: Журавлева С.Г.</a:t>
            </a: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r>
              <a:rPr lang="ru-RU" altLang="ru-RU" b="1" dirty="0" smtClean="0">
                <a:solidFill>
                  <a:srgbClr val="FF0000"/>
                </a:solidFill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r>
              <a:rPr lang="ru-RU" altLang="ru-RU" b="1" dirty="0" smtClean="0">
                <a:solidFill>
                  <a:srgbClr val="FF0000"/>
                </a:solidFill>
              </a:rPr>
              <a:t>Спортивное развлечение </a:t>
            </a:r>
            <a:endParaRPr lang="ru-RU" alt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</a:rPr>
              <a:t>игра </a:t>
            </a:r>
            <a:r>
              <a:rPr lang="ru-RU" altLang="ru-RU" b="1" dirty="0" smtClean="0">
                <a:solidFill>
                  <a:srgbClr val="FF0000"/>
                </a:solidFill>
              </a:rPr>
              <a:t>«</a:t>
            </a:r>
            <a:r>
              <a:rPr lang="ru-RU" altLang="ru-RU" b="1" dirty="0" err="1" smtClean="0">
                <a:solidFill>
                  <a:srgbClr val="FF0000"/>
                </a:solidFill>
              </a:rPr>
              <a:t>Аты</a:t>
            </a:r>
            <a:r>
              <a:rPr lang="ru-RU" altLang="ru-RU" b="1" dirty="0" smtClean="0">
                <a:solidFill>
                  <a:srgbClr val="FF0000"/>
                </a:solidFill>
              </a:rPr>
              <a:t> – баты мы солдаты»</a:t>
            </a:r>
            <a:endParaRPr lang="ru-RU" alt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</a:rPr>
              <a:t>для детей </a:t>
            </a:r>
            <a:r>
              <a:rPr lang="ru-RU" altLang="ru-RU" b="1" dirty="0" smtClean="0">
                <a:solidFill>
                  <a:srgbClr val="FF0000"/>
                </a:solidFill>
              </a:rPr>
              <a:t>младшего и среднего 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</a:rPr>
              <a:t>дошкольного возраста</a:t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endParaRPr lang="ru-RU" altLang="ru-RU" b="1" dirty="0" smtClean="0">
              <a:solidFill>
                <a:srgbClr val="FF0000"/>
              </a:solidFill>
            </a:endParaRPr>
          </a:p>
          <a:p>
            <a:pPr algn="ctr"/>
            <a:endParaRPr lang="ru-RU" altLang="ru-RU" b="1" dirty="0" smtClean="0">
              <a:solidFill>
                <a:srgbClr val="FF0000"/>
              </a:solidFill>
            </a:endParaRPr>
          </a:p>
          <a:p>
            <a:pPr algn="ctr"/>
            <a:endParaRPr lang="ru-RU" altLang="ru-RU" b="1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                          Провела: инструктор по физической культуре</a:t>
            </a:r>
          </a:p>
          <a:p>
            <a:pPr algn="ctr">
              <a:lnSpc>
                <a:spcPct val="9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 Белкина Н.Н.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desktop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16563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4348" y="1857364"/>
            <a:ext cx="7786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		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20, 21  февраля 2020 г,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 ДОУ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прошло спортивное развлечение «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Аты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– баты мы солдаты»,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для детей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младшего и среднего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дошкольного возраста.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desktop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16563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8596" y="857232"/>
            <a:ext cx="8715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	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500174"/>
            <a:ext cx="8215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	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 ходе развлечения дети учились выполнять команды, преодолевали полосу препятствий, скакали на конях, упражнялись в меткости, играли в игры на тренировку внимания  быстроту и ловкость. 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 заключении мероприятия девочки подарили мальчикам подарки.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desktop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16563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28926" y="428604"/>
            <a:ext cx="3173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«Веселая зарядка»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Admin\Desktop\23 ф\DSC025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000108"/>
            <a:ext cx="4267200" cy="320040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14324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desktop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cD3z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00298" y="214290"/>
            <a:ext cx="449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«Упражняемся в меткости»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\Desktop\23 ф\DSC025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85794"/>
            <a:ext cx="4267200" cy="3200400"/>
          </a:xfrm>
          <a:prstGeom prst="rect">
            <a:avLst/>
          </a:prstGeom>
          <a:noFill/>
        </p:spPr>
      </p:pic>
      <p:pic>
        <p:nvPicPr>
          <p:cNvPr id="2051" name="Picture 3" descr="C:\Users\Admin\Desktop\23 ф\DSC025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785794"/>
            <a:ext cx="4267200" cy="3200400"/>
          </a:xfrm>
          <a:prstGeom prst="rect">
            <a:avLst/>
          </a:prstGeom>
          <a:noFill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928934"/>
            <a:ext cx="4165589" cy="312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desktop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16563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8596" y="4143380"/>
            <a:ext cx="31908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Аттракцион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«Скачки на конях»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4" y="5357826"/>
            <a:ext cx="38357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Эстафета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«Доставь боеприпасы»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Admin\Desktop\23 ф\DSC025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928670"/>
            <a:ext cx="4267200" cy="32004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214554"/>
            <a:ext cx="3929058" cy="294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desktop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4699524611085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71736" y="214290"/>
            <a:ext cx="344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Игра  «Самолеты»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Admin\Desktop\23 ф\DSC025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70"/>
            <a:ext cx="4267200" cy="3200400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857496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36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33</cp:revision>
  <dcterms:created xsi:type="dcterms:W3CDTF">2018-12-27T06:50:26Z</dcterms:created>
  <dcterms:modified xsi:type="dcterms:W3CDTF">2020-03-02T09:37:37Z</dcterms:modified>
</cp:coreProperties>
</file>