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22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7D98-D9C5-47B4-B726-B0899AA956FE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EE32B-AED2-4395-8120-0E96D3A248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08061C4-A075-4A20-A92E-DE7F98D2686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374F-01A9-457C-B182-CB3AEB88044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262AFD6-CEBC-472F-AD42-2182A82646C5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2FCD7E3-1C14-4063-879D-C25F0D10377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F712487-64E8-426D-932A-00A48E60B43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0EBCAE9-D7C5-40E3-B57D-BCD37E8B3FF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E0912A5-6431-45EE-9719-47A3BEF91BA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FFEA7E20-52C6-467E-BDDF-461A0B00164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6C5B3AC-28E4-41F4-969E-A4D3CC4D78A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12FAE55-554C-4134-8E98-FFBD8A27D43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A8C03BE-9D1B-4DDE-B041-8983565B424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6590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517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1998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87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0804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533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7534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6097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92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6100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7986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2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7" Type="http://schemas.openxmlformats.org/officeDocument/2006/relationships/image" Target="../media/image6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2.mp3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media" Target="../media/media1.mp3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0.xml"/><Relationship Id="rId4" Type="http://schemas.openxmlformats.org/officeDocument/2006/relationships/audio" Target="../media/media1.mp3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. поле 4"/>
          <p:cNvSpPr txBox="1"/>
          <p:nvPr/>
        </p:nvSpPr>
        <p:spPr>
          <a:xfrm>
            <a:off x="1267593" y="1045205"/>
            <a:ext cx="9172609" cy="313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0" u="none" strike="noStrike" dirty="0">
                <a:latin typeface="Times New Roman" pitchFamily="18" charset="0"/>
                <a:cs typeface="Times New Roman" pitchFamily="18" charset="0"/>
              </a:rPr>
              <a:t>Викторина  «Георгиевская лента – символ Победы»</a:t>
            </a:r>
            <a:endParaRPr lang="en-US" sz="6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968" y="4884821"/>
            <a:ext cx="3357200" cy="17004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809029" cy="1325563"/>
          </a:xfrm>
        </p:spPr>
        <p:txBody>
          <a:bodyPr>
            <a:normAutofit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9. Когда началась Великая Отечественная война?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4847183" y="-1765220"/>
            <a:ext cx="3267886" cy="11789781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8 мая 1941 года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22 июня 1941 года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1 сентября 1939года	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80348" y="3722358"/>
            <a:ext cx="455596" cy="455596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80348" y="2495727"/>
            <a:ext cx="535382" cy="535382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40134" y="4869203"/>
            <a:ext cx="495810" cy="4958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10. Как называется торжественный проход войск на красной площади?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4887529" y="-1695530"/>
            <a:ext cx="3231210" cy="11723757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Обход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Учения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Парад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55495" y="4946536"/>
            <a:ext cx="519811" cy="519811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55495" y="3859730"/>
            <a:ext cx="519811" cy="519811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55495" y="2657810"/>
            <a:ext cx="522972" cy="5229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6858000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ru-RU" b="1" dirty="0" smtClean="0"/>
              <a:t>СПАСИБО ЗА ВНИМАНИЕ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149" y="4441663"/>
            <a:ext cx="2781701" cy="14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083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1. Сколько черных и оранжевых полосок на георгиевской ленте?</a:t>
            </a:r>
          </a:p>
        </p:txBody>
      </p:sp>
      <p:sp>
        <p:nvSpPr>
          <p:cNvPr id="6" name="Заполнитель текста 5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4278662" y="-1556151"/>
            <a:ext cx="3693361" cy="10814125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Поровну - две черные и две оранжевые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Две черные и три оранжевые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Три черные и две оранжевые</a:t>
            </a:r>
          </a:p>
        </p:txBody>
      </p:sp>
      <p:pic>
        <p:nvPicPr>
          <p:cNvPr id="2" name="6_sto-k-odnomu-ne-pra_ilnyy-ot_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440328" y="2093976"/>
            <a:ext cx="490888" cy="490888"/>
          </a:xfrm>
          <a:prstGeom prst="rect">
            <a:avLst/>
          </a:prstGeom>
        </p:spPr>
      </p:pic>
      <p:pic>
        <p:nvPicPr>
          <p:cNvPr id="3" name="6_sto-k-odnomu-ne-pra_ilnyy-ot_e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38787" y="3268579"/>
            <a:ext cx="500514" cy="500514"/>
          </a:xfrm>
          <a:prstGeom prst="rect">
            <a:avLst/>
          </a:prstGeom>
        </p:spPr>
      </p:pic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38787" y="4420724"/>
            <a:ext cx="522972" cy="5229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291768"/>
            <a:ext cx="10515600" cy="1663006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2. Что символизируют черный и оранжевый цвета на георгиевской ленте?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3935416" y="-944634"/>
            <a:ext cx="3680721" cy="9875152"/>
          </a:xfrm>
        </p:spPr>
        <p:txBody>
          <a:bodyPr>
            <a:normAutofit lnSpcReduction="10000"/>
          </a:bodyPr>
          <a:lstStyle/>
          <a:p>
            <a:pPr marR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Оранжевый цвет - радость победы, черный - скорбь по погибшим воинам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Оранжевый цвет - огонь, черный - пороховой дым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 В) Черный и оранжевый - цвета государственного герба Российской империи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241533" y="5139890"/>
            <a:ext cx="547838" cy="547838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333297" y="3745492"/>
            <a:ext cx="494899" cy="494899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006918" y="2619676"/>
            <a:ext cx="508534" cy="5085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3. Что означало ношение медали "За храбрость" на Георгиевской ленте?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3283549" y="-1069445"/>
            <a:ext cx="4801058" cy="10515600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Человек обезвредил не менее 10 солдат противника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Человек находился непосредственно в зоне боев и совершил конкретное отличие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Человек отличился исключительной смелостью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644766" y="4027005"/>
            <a:ext cx="496869" cy="496869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111916" y="2492944"/>
            <a:ext cx="490086" cy="490086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428522" y="5130265"/>
            <a:ext cx="518962" cy="5189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137717"/>
            <a:ext cx="10515600" cy="1846401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4. В статуте ордена Святого Георгия, в том числе, сказано: "Сей орден никогда не...". Нужно закончить фразу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1798061" y="1491849"/>
            <a:ext cx="3414604" cy="5334327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А) ...не снимать"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Б) ...не носить без ленты"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В) ...не чистить"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866147" y="2527433"/>
            <a:ext cx="532598" cy="532598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069305" y="3640050"/>
            <a:ext cx="518962" cy="518962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866147" y="4721993"/>
            <a:ext cx="532598" cy="5325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218410"/>
            <a:ext cx="10515600" cy="1949101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5. В каком году георгиевская лента вошла и в советскую символику, появившись на колодке ордена Славы?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1016806" y="2408816"/>
            <a:ext cx="3495296" cy="3852508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А) В 1942-м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Б) В 1943-м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>
                <a:latin typeface="Times New Roman" pitchFamily="18" charset="0"/>
                <a:cs typeface="Times New Roman" pitchFamily="18" charset="0"/>
              </a:rPr>
              <a:t>В) В 1945-м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230880" y="2704698"/>
            <a:ext cx="509337" cy="509337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230880" y="3707498"/>
            <a:ext cx="580724" cy="580724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320716" y="4870382"/>
            <a:ext cx="537915" cy="5379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218410"/>
            <a:ext cx="10515600" cy="1809722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6. За какие заслуги Николай II награжден орденом Святого Георгия IV степени в 1915-м?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4064806" y="-516784"/>
            <a:ext cx="4148177" cy="10601387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"За пребывание в зоне действенного артиллерийского огня"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"За умелое руководство войсками"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"За координацию военных действий непосредственно на театре сражений"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757836" y="2839451"/>
            <a:ext cx="480461" cy="480461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88480" y="3946358"/>
            <a:ext cx="499711" cy="499711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788118" y="5520890"/>
            <a:ext cx="484472" cy="4844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2455267"/>
          </a:xfrm>
        </p:spPr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7. По истечении какого срока службы в офицерских чинах орден Святого Георгия IV степени жаловали офицеру или генералу?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958120" y="3058029"/>
            <a:ext cx="3113838" cy="3353677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 30 лет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 20 лет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 25 лет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26619" y="4427620"/>
            <a:ext cx="509337" cy="509337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26619" y="3177948"/>
            <a:ext cx="531213" cy="531213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826619" y="5478386"/>
            <a:ext cx="555852" cy="5558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56061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3457" b="1" i="0" u="none" strike="noStrike">
                <a:latin typeface="+mn-lt"/>
                <a:cs typeface="+mn-cs"/>
              </a:rPr>
              <a:t> </a:t>
            </a:r>
            <a:r>
              <a:rPr lang="ru-RU" sz="4400" b="1" i="0" u="none" strike="noStrike">
                <a:latin typeface="Times New Roman" pitchFamily="18" charset="0"/>
                <a:cs typeface="Times New Roman" pitchFamily="18" charset="0"/>
              </a:rPr>
              <a:t>Что означало ношение медали «За храбрость» на Георгиевской ленте?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orient="vert" idx="1"/>
          </p:nvPr>
        </p:nvSpPr>
        <p:spPr>
          <a:xfrm rot="16200000">
            <a:off x="4076929" y="-865818"/>
            <a:ext cx="4038142" cy="10515600"/>
          </a:xfrm>
        </p:spPr>
        <p:txBody>
          <a:bodyPr/>
          <a:lstStyle/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2200" b="0" i="0" u="none" strike="noStrike" dirty="0">
                <a:latin typeface="+mn-lt"/>
                <a:cs typeface="+mn-cs"/>
              </a:rPr>
              <a:t> </a:t>
            </a: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Воин отличился исключительной смелостью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sz="2200" b="0" i="0" u="none" strike="noStrike" dirty="0">
                <a:latin typeface="+mn-lt"/>
                <a:cs typeface="+mn-cs"/>
              </a:rPr>
              <a:t> </a:t>
            </a: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Воин находился непосредственно в зоне боёв и совершил конкретное отличие</a:t>
            </a: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endParaRPr lang="ru-RU" sz="2800" b="0" i="0" u="none" strike="noStrike" dirty="0">
              <a:latin typeface="Times New Roman" pitchFamily="18" charset="0"/>
              <a:cs typeface="Times New Roman" pitchFamily="18" charset="0"/>
            </a:endParaRPr>
          </a:p>
          <a:p>
            <a:pPr marL="0" marR="0" indent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ru-RU" sz="2200" b="0" i="0" u="none" strike="noStrike" dirty="0">
                <a:latin typeface="+mn-lt"/>
                <a:cs typeface="+mn-cs"/>
              </a:rPr>
              <a:t> </a:t>
            </a:r>
            <a:r>
              <a:rPr lang="ru-RU" sz="2800" b="0" i="0" u="none" strike="noStrike" dirty="0">
                <a:latin typeface="Times New Roman" pitchFamily="18" charset="0"/>
                <a:cs typeface="Times New Roman" pitchFamily="18" charset="0"/>
              </a:rPr>
              <a:t>Воин обезвредил более 10 солдат противника</a:t>
            </a:r>
          </a:p>
        </p:txBody>
      </p:sp>
      <p:pic>
        <p:nvPicPr>
          <p:cNvPr id="4" name="jg-032316-sfx-elearning-correct-answer-sound-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164530" y="4090736"/>
            <a:ext cx="499712" cy="499712"/>
          </a:xfrm>
          <a:prstGeom prst="rect">
            <a:avLst/>
          </a:prstGeom>
        </p:spPr>
      </p:pic>
      <p:pic>
        <p:nvPicPr>
          <p:cNvPr id="5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438147" y="2483317"/>
            <a:ext cx="540099" cy="540099"/>
          </a:xfrm>
          <a:prstGeom prst="rect">
            <a:avLst/>
          </a:prstGeom>
        </p:spPr>
      </p:pic>
      <p:pic>
        <p:nvPicPr>
          <p:cNvPr id="6" name="6_sto-k-odnomu-ne-pra_ilnyy-ot_e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515150" y="5149515"/>
            <a:ext cx="586339" cy="5863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34</TotalTime>
  <Words>384</Words>
  <Application>Microsoft Office PowerPoint</Application>
  <PresentationFormat>Широкоэкранный</PresentationFormat>
  <Paragraphs>74</Paragraphs>
  <Slides>12</Slides>
  <Notes>11</Notes>
  <HiddenSlides>0</HiddenSlides>
  <MMClips>30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Презентация PowerPoint</vt:lpstr>
      <vt:lpstr>1. Сколько черных и оранжевых полосок на георгиевской ленте?</vt:lpstr>
      <vt:lpstr>2. Что символизируют черный и оранжевый цвета на георгиевской ленте?</vt:lpstr>
      <vt:lpstr>3. Что означало ношение медали "За храбрость" на Георгиевской ленте?</vt:lpstr>
      <vt:lpstr>4. В статуте ордена Святого Георгия, в том числе, сказано: "Сей орден никогда не...". Нужно закончить фразу</vt:lpstr>
      <vt:lpstr>5. В каком году георгиевская лента вошла и в советскую символику, появившись на колодке ордена Славы?</vt:lpstr>
      <vt:lpstr>6. За какие заслуги Николай II награжден орденом Святого Георгия IV степени в 1915-м?</vt:lpstr>
      <vt:lpstr>7. По истечении какого срока службы в офицерских чинах орден Святого Георгия IV степени жаловали офицеру или генералу?</vt:lpstr>
      <vt:lpstr>8. Что означало ношение медали «За храбрость» на Георгиевской ленте?</vt:lpstr>
      <vt:lpstr>9. Когда началась Великая Отечественная война?</vt:lpstr>
      <vt:lpstr>10. Как называется торжественный проход войск на красной площади?</vt:lpstr>
      <vt:lpstr>СПАСИБО ЗА ВНИМАНИЕ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</dc:creator>
  <cp:lastModifiedBy>Huawei</cp:lastModifiedBy>
  <cp:revision>5</cp:revision>
  <dcterms:created xsi:type="dcterms:W3CDTF">2025-02-26T02:26:03Z</dcterms:created>
  <dcterms:modified xsi:type="dcterms:W3CDTF">2025-02-26T07:55:21Z</dcterms:modified>
</cp:coreProperties>
</file>