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1" r:id="rId2"/>
    <p:sldId id="257" r:id="rId3"/>
    <p:sldId id="258" r:id="rId4"/>
    <p:sldId id="259" r:id="rId5"/>
    <p:sldId id="260" r:id="rId6"/>
  </p:sldIdLst>
  <p:sldSz cx="7556500" cy="10693400"/>
  <p:notesSz cx="7556500" cy="10693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3132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4954"/>
            <a:ext cx="6423025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88304"/>
            <a:ext cx="5289550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7825" y="2459482"/>
            <a:ext cx="3287077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1597" y="2459482"/>
            <a:ext cx="3287077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825" y="427736"/>
            <a:ext cx="6800850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59482"/>
            <a:ext cx="6800850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9210" y="9944862"/>
            <a:ext cx="2418080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825" y="9944862"/>
            <a:ext cx="173799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0680" y="9944862"/>
            <a:ext cx="173799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BAE4FC2-1449-BE0C-DD2D-691A0F271A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56500" cy="1083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019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499806-7B15-93F4-A140-4109ABC69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56500" cy="10693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4CBC741-9AE5-9C12-9E66-394919A17E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950" y="0"/>
            <a:ext cx="7664450" cy="106934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D89CC23-FD88-0539-BCED-B24C6E8313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56500" cy="10693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553DC6-2483-BC91-EC6F-7A0EA65A1E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56500" cy="10693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0</Words>
  <Application>Microsoft Office PowerPoint</Application>
  <PresentationFormat>Произвольный</PresentationFormat>
  <Paragraphs>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user</cp:lastModifiedBy>
  <cp:revision>1</cp:revision>
  <dcterms:created xsi:type="dcterms:W3CDTF">2024-03-25T05:47:33Z</dcterms:created>
  <dcterms:modified xsi:type="dcterms:W3CDTF">2024-06-13T12:31:30Z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2024-03-25T00:00:00Z</vt:filetime>
  </property>
</Properties>
</file>