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4"/>
  </p:notesMasterIdLst>
  <p:sldIdLst>
    <p:sldId id="258" r:id="rId2"/>
    <p:sldId id="257" r:id="rId3"/>
  </p:sldIdLst>
  <p:sldSz cx="7559675" cy="10691813"/>
  <p:notesSz cx="6858000" cy="9144000"/>
  <p:embeddedFontLst>
    <p:embeddedFont>
      <p:font typeface="DM Serif Display" charset="0"/>
      <p:regular r:id="rId5"/>
      <p:italic r:id="rId6"/>
    </p:embeddedFont>
    <p:embeddedFont>
      <p:font typeface="Raleway Medium" charset="-52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-2256" y="486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7" r:id="rId3"/>
    <p:sldLayoutId id="2147483658" r:id="rId4"/>
    <p:sldLayoutId id="2147483664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4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1239" y="6295759"/>
            <a:ext cx="5231510" cy="4617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46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5983" y="4123633"/>
            <a:ext cx="5302085" cy="477078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2058808" y="920397"/>
            <a:ext cx="3839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25000"/>
                  </a:schemeClr>
                </a:solidFill>
              </a:rPr>
              <a:t>Памятка для родител</a:t>
            </a:r>
            <a:r>
              <a:rPr lang="ru-RU" sz="2400" b="1" dirty="0"/>
              <a:t>ей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55983" y="1563105"/>
            <a:ext cx="67049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25000"/>
                  </a:schemeClr>
                </a:solidFill>
              </a:rPr>
              <a:t>Прогулка с ребенком: маленький шаг к большому здоровью! </a:t>
            </a:r>
            <a:endParaRPr lang="ru-RU" sz="2400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540" y="2621290"/>
            <a:ext cx="69573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Дорогие родители! Вы знаете, что самое простое и доступное средство для укрепления здоровья вашего ребенка? Правильно, прогулка на свежем воздухе! Это не просто развлечение, а важная часть здорового образа жизни. Чтобы прогулка приносила максимум пользы, запомните несколько простых правил: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8540" y="4114007"/>
            <a:ext cx="600323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1. Планируйте заранее:</a:t>
            </a:r>
            <a:endParaRPr lang="ru-RU" sz="1600" dirty="0">
              <a:solidFill>
                <a:schemeClr val="bg1">
                  <a:lumMod val="25000"/>
                </a:schemeClr>
              </a:solidFill>
            </a:endParaRP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Время: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Старайтесь гулять ежедневно, хотя бы 1-2 часа. Лучшее время – первая половина дня и после дневного сна.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Место: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Выбирайте парки, скверы, детские площадки, подальше от дорог и промышленных зон.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Погода: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Одевайте ребенка по погоде, чтобы ему было комфортно. Не забывайте про головной убор и солнцезащитный крем в солнечные дни.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58808" y="6295759"/>
            <a:ext cx="523942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2. Одевайтесь правильно:</a:t>
            </a:r>
            <a:endParaRPr lang="ru-RU" sz="1600" dirty="0">
              <a:solidFill>
                <a:schemeClr val="bg1">
                  <a:lumMod val="25000"/>
                </a:schemeClr>
              </a:solidFill>
            </a:endParaRP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Многослойность: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Лучше надеть несколько тонких слоев одежды, чем один толстый. Так вы сможете легко регулировать температуру, если ребенку станет жарко или холодно.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Удобная обувь: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Обувь должна быть удобной, не сковывать движения и соответствовать погоде.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Защита от солнца: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В солнечную погоду обязательно надевайте ребенку головной убор и наносите солнцезащитный крем на открытые участки кожи.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607" y="9096526"/>
            <a:ext cx="2163459" cy="143895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296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4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675" y="4427203"/>
            <a:ext cx="3641350" cy="3080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46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4089" y="1590260"/>
            <a:ext cx="4089510" cy="477078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20594" y="143710"/>
            <a:ext cx="58230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3. Сделайте прогулку интересной:</a:t>
            </a:r>
            <a:endParaRPr lang="ru-RU" sz="1600" dirty="0">
              <a:solidFill>
                <a:schemeClr val="bg1">
                  <a:lumMod val="25000"/>
                </a:schemeClr>
              </a:solidFill>
            </a:endParaRP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Игры: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Берите с собой мяч, лопатку, ведерко, мыльные пузыри. Играйте в подвижные игры, прятки, догонялки.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Исследования: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Рассматривайте деревья, цветы, насекомых. Рассказывайте ребенку о природе.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Общение: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Общайтесь с ребенком, задавайте вопросы, слушайте его рассказы.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Творчество: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Рисуйте на асфальте мелками, собирайте листья и шишки для поделок.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54089" y="2636823"/>
            <a:ext cx="542135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4. Безопасность прежде всего:</a:t>
            </a:r>
            <a:endParaRPr lang="ru-RU" sz="1600" dirty="0">
              <a:solidFill>
                <a:schemeClr val="bg1">
                  <a:lumMod val="25000"/>
                </a:schemeClr>
              </a:solidFill>
            </a:endParaRP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Внимательность: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Не отпускайте ребенка из виду, особенно на детской площадке.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Правила дорожного движения: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Объясняйте ребенку правила дорожного движения и следите за их соблюдением.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Безопасные игры: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Следите за тем, чтобы ребенок играл в безопасные игры и не подвергал себя риску.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Первая помощь: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Имейте при себе небольшую аптечку с необходимыми средствами для оказания первой помощи.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9721" y="5738064"/>
            <a:ext cx="512631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5. Помните о пользе:</a:t>
            </a:r>
            <a:endParaRPr lang="ru-RU" sz="1600" dirty="0">
              <a:solidFill>
                <a:schemeClr val="bg1">
                  <a:lumMod val="25000"/>
                </a:schemeClr>
              </a:solidFill>
            </a:endParaRP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Укрепление иммунитета: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Свежий воздух и солнечный свет укрепляют иммунитет ребенка и помогают ему бороться с болезнями.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Физическое развитие: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Прогулки способствуют развитию мышц, координации движений и общей физической активности.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Психическое здоровье: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Прогулки помогают ребенку расслабиться, снять стресс и улучшить настроение.</a:t>
            </a:r>
          </a:p>
          <a:p>
            <a:pPr lvl="0" algn="just"/>
            <a:r>
              <a:rPr lang="ru-RU" sz="1600" b="1" dirty="0">
                <a:solidFill>
                  <a:schemeClr val="bg1">
                    <a:lumMod val="25000"/>
                  </a:schemeClr>
                </a:solidFill>
              </a:rPr>
              <a:t>Социализация:</a:t>
            </a:r>
            <a:r>
              <a:rPr lang="ru-RU" sz="1600" dirty="0">
                <a:solidFill>
                  <a:schemeClr val="bg1">
                    <a:lumMod val="25000"/>
                  </a:schemeClr>
                </a:solidFill>
              </a:rPr>
              <a:t> На детской площадке ребенок общается с другими детьми, учится взаимодействовать и находить общий язык.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0984" y="9531120"/>
            <a:ext cx="6855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Прогулка с ребенком – это не только полезно, но и весело! Наслаждайтесь временем, проведенным вместе, и помните, что здоровье вашего ребенка – в ваших руках!</a:t>
            </a:r>
            <a:endParaRPr lang="ru-RU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343330"/>
      </p:ext>
    </p:extLst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438</Words>
  <Application>Microsoft Office PowerPoint</Application>
  <PresentationFormat>Произвольный</PresentationFormat>
  <Paragraphs>27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DM Serif Display</vt:lpstr>
      <vt:lpstr>Raleway Medium</vt:lpstr>
      <vt:lpstr>Printable ADHD Supports &amp; Visual Aids for Middle School by Slidesgo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16</cp:revision>
  <dcterms:modified xsi:type="dcterms:W3CDTF">2025-06-05T08:48:45Z</dcterms:modified>
</cp:coreProperties>
</file>