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file:///C:\Users\HP\Desktop\SAM_4183.JPG" TargetMode="External"/><Relationship Id="rId13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12" Type="http://schemas.openxmlformats.org/officeDocument/2006/relationships/image" Target="file:///C:\Users\HP\Desktop\SAM_4179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file:///C:\Users\HP\Desktop\SAM_4189.JPG" TargetMode="External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0" Type="http://schemas.openxmlformats.org/officeDocument/2006/relationships/image" Target="file:///C:\Users\HP\Desktop\SAM_4191.JPG" TargetMode="External"/><Relationship Id="rId4" Type="http://schemas.openxmlformats.org/officeDocument/2006/relationships/image" Target="file:///C:\Users\HP\Desktop\SAM_4181.JPG" TargetMode="External"/><Relationship Id="rId9" Type="http://schemas.openxmlformats.org/officeDocument/2006/relationships/image" Target="../media/image12.jpeg"/><Relationship Id="rId1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HP\Desktop\SAM_4194.JPG" TargetMode="External"/><Relationship Id="rId7" Type="http://schemas.openxmlformats.org/officeDocument/2006/relationships/image" Target="../media/image28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685800" y="2080608"/>
            <a:ext cx="7772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МЕСЯЧНИК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ЭКОЛОГИЧЕСКОЙ БЕЗОПАСНОСТИ</a:t>
            </a:r>
            <a:endParaRPr lang="ru-RU" altLang="ru-RU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«СОЛНЕЧНЫХ КАПЕЛЬКАХ»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942975" y="332656"/>
            <a:ext cx="751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chemeClr val="accent2">
                    <a:lumMod val="75000"/>
                  </a:schemeClr>
                </a:solidFill>
              </a:rPr>
              <a:t>Муниципальное  автономное дошкольное образовательное учреждение</a:t>
            </a:r>
          </a:p>
          <a:p>
            <a:pPr algn="ctr"/>
            <a:r>
              <a:rPr lang="ru-RU" altLang="ru-RU" b="1" dirty="0">
                <a:solidFill>
                  <a:schemeClr val="accent2">
                    <a:lumMod val="75000"/>
                  </a:schemeClr>
                </a:solidFill>
              </a:rPr>
              <a:t>«Детский сад № 92»</a:t>
            </a: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4052887" y="6093296"/>
            <a:ext cx="10282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alt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081117" y="4567441"/>
            <a:ext cx="33911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Журавлева С.Г.</a:t>
            </a:r>
            <a:endParaRPr lang="ru-RU" alt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52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85800" y="404664"/>
            <a:ext cx="548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2400" kern="0" dirty="0" smtClean="0">
                <a:solidFill>
                  <a:schemeClr val="accent2">
                    <a:lumMod val="75000"/>
                  </a:schemeClr>
                </a:solidFill>
              </a:rPr>
              <a:t>Социально-коммуникативное развитие</a:t>
            </a:r>
            <a:endParaRPr lang="ru-RU" sz="2400" kern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35897" y="2221991"/>
            <a:ext cx="2160240" cy="737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во второй младшей группе «Правила поведения в природе»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714620"/>
            <a:ext cx="2561029" cy="5755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 ситуация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 зеленым тропинкам»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43570" y="3857628"/>
            <a:ext cx="2994025" cy="53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час «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Берегите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природу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414" y="5543460"/>
            <a:ext cx="3388218" cy="746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проекта  в средней группе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«Враг планете-это мусор!»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Рисунок 24" descr="C:\Users\Андрей\AppData\Local\Microsoft\Windows\Temporary Internet Files\Content.Word\image-0-02-04-538d66bbd2699aaa8cf65d0dd9a1ec6b2ef3be9f9a5ee738e83c516e3579edbf-V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222" y="930908"/>
            <a:ext cx="2493640" cy="1794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Рисунок 25" descr="C:\Users\Андрей\AppData\Local\Microsoft\Windows\Temporary Internet Files\Content.Word\image-0-02-04-3b4b2df2db70d59a12f5e5fac42cc7154a54a44c596ec6ed5d38c6623c06f09c-V-3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857" y="1268760"/>
            <a:ext cx="2032248" cy="2585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Рисунок 26" descr="D:\Рабочий стол\Новая папка\IMG_20180912_092636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851920" y="765027"/>
            <a:ext cx="1944216" cy="145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C:\Users\Андрей\AppData\Local\Microsoft\Windows\Temporary Internet Files\Content.Word\IMG_20180911_161230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475" y="4557281"/>
            <a:ext cx="2975011" cy="1990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Рисунок 29" descr="H:\музыка мал принц\дс 92\Новая папка (2)\IMG_20180713_094452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635897" y="3012854"/>
            <a:ext cx="1897238" cy="172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Прямоугольник 30"/>
          <p:cNvSpPr/>
          <p:nvPr/>
        </p:nvSpPr>
        <p:spPr>
          <a:xfrm>
            <a:off x="3986472" y="4926512"/>
            <a:ext cx="1459090" cy="1008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 в старшей группе «Экологический светофор»</a:t>
            </a:r>
            <a:endParaRPr lang="ru-RU" sz="1200" dirty="0"/>
          </a:p>
        </p:txBody>
      </p:sp>
      <p:pic>
        <p:nvPicPr>
          <p:cNvPr id="32" name="Рисунок 31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54" y="3497958"/>
            <a:ext cx="2549808" cy="19472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621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87104" y="404664"/>
            <a:ext cx="548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2400" kern="0" dirty="0" smtClean="0">
                <a:solidFill>
                  <a:schemeClr val="accent2">
                    <a:lumMod val="75000"/>
                  </a:schemeClr>
                </a:solidFill>
              </a:rPr>
              <a:t>Познавательное и речевое развитие</a:t>
            </a:r>
            <a:endParaRPr lang="ru-RU" sz="2400" kern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16108" y="720254"/>
            <a:ext cx="2941638" cy="6507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прогулка воспитанников детского сада  «Дорожи природой нашей!»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 descr="H:\музыка мал принц\дс 92\Новая папка\IMG_20180912_11220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5872" y="798538"/>
            <a:ext cx="2386965" cy="179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SAM_4181.JPG"/>
          <p:cNvPicPr/>
          <p:nvPr/>
        </p:nvPicPr>
        <p:blipFill>
          <a:blip r:embed="rId3" r:link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244" y="2132856"/>
            <a:ext cx="2255180" cy="2068060"/>
          </a:xfrm>
          <a:prstGeom prst="rect">
            <a:avLst/>
          </a:prstGeom>
        </p:spPr>
      </p:pic>
      <p:pic>
        <p:nvPicPr>
          <p:cNvPr id="19" name="SAM_4189.JPG"/>
          <p:cNvPicPr/>
          <p:nvPr/>
        </p:nvPicPr>
        <p:blipFill>
          <a:blip r:embed="rId5" r:link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97" y="2924944"/>
            <a:ext cx="2031595" cy="1407649"/>
          </a:xfrm>
          <a:prstGeom prst="rect">
            <a:avLst/>
          </a:prstGeom>
        </p:spPr>
      </p:pic>
      <p:pic>
        <p:nvPicPr>
          <p:cNvPr id="20" name="SAM_4183.JPG"/>
          <p:cNvPicPr/>
          <p:nvPr/>
        </p:nvPicPr>
        <p:blipFill>
          <a:blip r:embed="rId7" r:link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107" y="1556792"/>
            <a:ext cx="2941639" cy="2289258"/>
          </a:xfrm>
          <a:prstGeom prst="rect">
            <a:avLst/>
          </a:prstGeom>
        </p:spPr>
      </p:pic>
      <p:pic>
        <p:nvPicPr>
          <p:cNvPr id="21" name="SAM_4191.JPG"/>
          <p:cNvPicPr/>
          <p:nvPr/>
        </p:nvPicPr>
        <p:blipFill>
          <a:blip r:embed="rId9" r:link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244" y="332656"/>
            <a:ext cx="2255180" cy="1561723"/>
          </a:xfrm>
          <a:prstGeom prst="rect">
            <a:avLst/>
          </a:prstGeom>
        </p:spPr>
      </p:pic>
      <p:pic>
        <p:nvPicPr>
          <p:cNvPr id="23" name="SAM_4179.JPG"/>
          <p:cNvPicPr/>
          <p:nvPr/>
        </p:nvPicPr>
        <p:blipFill>
          <a:blip r:embed="rId11" r:link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03" y="4543452"/>
            <a:ext cx="2204585" cy="1758684"/>
          </a:xfrm>
          <a:prstGeom prst="rect">
            <a:avLst/>
          </a:prstGeom>
        </p:spPr>
      </p:pic>
      <p:pic>
        <p:nvPicPr>
          <p:cNvPr id="25" name="Рисунок 24" descr="C:\Users\User-3\Desktop\IMG_20180912_103159.jpg"/>
          <p:cNvPicPr/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3879765" y="4201410"/>
            <a:ext cx="1722957" cy="200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31702"/>
            <a:ext cx="2110427" cy="19108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066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717776" y="404664"/>
            <a:ext cx="548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2400" kern="0" dirty="0" smtClean="0">
                <a:solidFill>
                  <a:schemeClr val="accent2">
                    <a:lumMod val="75000"/>
                  </a:schemeClr>
                </a:solidFill>
              </a:rPr>
              <a:t>Художественно-эстетическое развитие</a:t>
            </a:r>
            <a:endParaRPr lang="ru-RU" sz="2400" kern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33356" y="4725144"/>
            <a:ext cx="3006995" cy="7413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Экологическое мероприятие «Дети против мусора»,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дети дошкольного возраста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61751" y="3359773"/>
            <a:ext cx="3052402" cy="698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Театрализованная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«Будем с лесом мы дружить, охранять его любить!», 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 descr="F:\К отчёту\IMG_20180912_092912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67292" y="945796"/>
            <a:ext cx="2917075" cy="226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F:\К отчёту\IMG_20180912_092950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67136" y="3933056"/>
            <a:ext cx="2904863" cy="2149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5027"/>
            <a:ext cx="3111481" cy="2246854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778279" y="3107348"/>
            <a:ext cx="3388218" cy="746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Театрализованное представление в старшей группе  «Мы планете НЕ враги!»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45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75404" y="404664"/>
            <a:ext cx="548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sz="2400" kern="0" dirty="0" smtClean="0">
                <a:solidFill>
                  <a:schemeClr val="accent2">
                    <a:lumMod val="75000"/>
                  </a:schemeClr>
                </a:solidFill>
              </a:rPr>
              <a:t>Физическое развитие</a:t>
            </a:r>
            <a:endParaRPr lang="ru-RU" sz="2400" kern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8530" y="2560364"/>
            <a:ext cx="3032500" cy="4127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Физкультурный досуг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«Спасатели, на помощь!»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26513" y="5944790"/>
            <a:ext cx="2119312" cy="598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Игра-эстафета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«Безопасная дорога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72323" y="3820962"/>
            <a:ext cx="2292350" cy="6000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Игра-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«Тропа безопасности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72322" y="2171751"/>
            <a:ext cx="2941637" cy="623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Развлечение «Детективные дорожные приключения с поиском и погоней»,  участники дети дошкольного возраста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6094" y="665408"/>
            <a:ext cx="2526608" cy="1894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28797" y="3158732"/>
            <a:ext cx="371474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72322" y="260648"/>
            <a:ext cx="2563186" cy="192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879801" y="4437112"/>
            <a:ext cx="2744947" cy="2058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80552" y="1324462"/>
            <a:ext cx="2400268" cy="2142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рямоугольник 20"/>
          <p:cNvSpPr/>
          <p:nvPr/>
        </p:nvSpPr>
        <p:spPr>
          <a:xfrm>
            <a:off x="3721030" y="584845"/>
            <a:ext cx="2119312" cy="5984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Игра-эстафета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«Мы жители этой планеты!» 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62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513304" y="2060848"/>
            <a:ext cx="2485692" cy="7560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памяток, буклетов,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листовок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родителей по вопросам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экологической безопасности.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074960" y="2233534"/>
            <a:ext cx="2699544" cy="7057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 родителей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«Мы- Жители этой планеты!»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 bwMode="auto">
          <a:xfrm>
            <a:off x="743743" y="425838"/>
            <a:ext cx="54864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2400" kern="0" dirty="0" smtClean="0">
                <a:solidFill>
                  <a:schemeClr val="accent2">
                    <a:lumMod val="75000"/>
                  </a:schemeClr>
                </a:solidFill>
              </a:rPr>
              <a:t>Взаимодействие с семьей</a:t>
            </a:r>
            <a:endParaRPr lang="ru-RU" sz="2400" kern="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4" name="SAM_4194.JPG"/>
          <p:cNvPicPr/>
          <p:nvPr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519" y="575287"/>
            <a:ext cx="2560427" cy="165824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92" y="889148"/>
            <a:ext cx="1832040" cy="1030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332" y="3376577"/>
            <a:ext cx="2995108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5998996" y="5517232"/>
            <a:ext cx="2376263" cy="579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Родительское собрание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«По зеленым тропинкам»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5" descr="https://pp.userapi.com/c850328/v850328641/2fdc6/p9AcbCUbCbI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928" y="3660888"/>
            <a:ext cx="2721299" cy="204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s://pp.userapi.com/c846419/v846419641/f168c/1CtICdXAvOE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30" y="3805069"/>
            <a:ext cx="1598698" cy="213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2074928" y="5701863"/>
            <a:ext cx="2376263" cy="579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уголок для родителей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65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195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МЕСЯЧНИК  ЭКОЛОГИЧЕСКОЙ БЕЗОПАСНОСТИ В «СОЛНЕЧНЫХ КАПЕЛЬКАХ»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79028341670</cp:lastModifiedBy>
  <cp:revision>34</cp:revision>
  <dcterms:created xsi:type="dcterms:W3CDTF">2013-10-31T10:14:44Z</dcterms:created>
  <dcterms:modified xsi:type="dcterms:W3CDTF">2020-01-30T07:12:26Z</dcterms:modified>
</cp:coreProperties>
</file>