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5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5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6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1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5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2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1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7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06F3E-B647-4D82-B22B-059A12AA161A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ACFC-C244-44DC-A251-5BDEA9D0AA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6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"/>
            <a:ext cx="12192000" cy="68144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1737" y="177421"/>
            <a:ext cx="10567917" cy="627797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2200" b="1" dirty="0" smtClean="0"/>
              <a:t>Муниципальное автономное дошкольное образовательное учреждение  «Детский сад № 92»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1737" y="1337481"/>
            <a:ext cx="10458734" cy="5295331"/>
          </a:xfrm>
        </p:spPr>
        <p:txBody>
          <a:bodyPr>
            <a:normAutofit fontScale="92500"/>
          </a:bodyPr>
          <a:lstStyle/>
          <a:p>
            <a:endParaRPr lang="ru-RU" sz="3600" dirty="0" smtClean="0"/>
          </a:p>
          <a:p>
            <a:r>
              <a:rPr lang="ru-RU" sz="3600" b="1" dirty="0" smtClean="0">
                <a:solidFill>
                  <a:srgbClr val="002060"/>
                </a:solidFill>
              </a:rPr>
              <a:t>Презентация тематической недели в младшей группе № 13 «Животные Севера. Животные жарких стран»</a:t>
            </a:r>
          </a:p>
          <a:p>
            <a:endParaRPr lang="ru-RU" sz="3600" dirty="0">
              <a:solidFill>
                <a:srgbClr val="002060"/>
              </a:solidFill>
            </a:endParaRPr>
          </a:p>
          <a:p>
            <a:r>
              <a:rPr lang="ru-RU" dirty="0" smtClean="0"/>
              <a:t>                                                                      </a:t>
            </a:r>
            <a:r>
              <a:rPr lang="ru-RU" b="1" dirty="0" smtClean="0"/>
              <a:t>Подготовила:</a:t>
            </a:r>
          </a:p>
          <a:p>
            <a:r>
              <a:rPr lang="ru-RU" b="1" dirty="0" smtClean="0"/>
              <a:t>                                                                           </a:t>
            </a:r>
            <a:r>
              <a:rPr lang="ru-RU" b="1" dirty="0" err="1" smtClean="0"/>
              <a:t>Корепанова</a:t>
            </a:r>
            <a:r>
              <a:rPr lang="ru-RU" b="1" dirty="0" smtClean="0"/>
              <a:t> Л.Г.</a:t>
            </a:r>
          </a:p>
          <a:p>
            <a:r>
              <a:rPr lang="ru-RU" b="1" dirty="0" smtClean="0"/>
              <a:t>                                                                    воспитатель </a:t>
            </a:r>
          </a:p>
          <a:p>
            <a:r>
              <a:rPr lang="ru-RU" b="1" dirty="0" smtClean="0"/>
              <a:t>                                                                                                    МАДОУ «Детский сад № 92»</a:t>
            </a:r>
          </a:p>
          <a:p>
            <a:endParaRPr lang="ru-RU" b="1" dirty="0"/>
          </a:p>
          <a:p>
            <a:endParaRPr lang="ru-RU" dirty="0" smtClean="0"/>
          </a:p>
          <a:p>
            <a:r>
              <a:rPr lang="ru-RU" b="1" dirty="0" smtClean="0"/>
              <a:t>Березники, февраль 2022г.</a:t>
            </a:r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70979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5" y="1558244"/>
            <a:ext cx="3067777" cy="4087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251844" y="295501"/>
            <a:ext cx="3802743" cy="986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Окружающий мир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« Животные Севера»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83" y="1558244"/>
            <a:ext cx="3065860" cy="4087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1087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Четверг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5" y="365125"/>
            <a:ext cx="3534707" cy="26510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03" y="1276920"/>
            <a:ext cx="3810000" cy="2857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27" y="365125"/>
            <a:ext cx="3534707" cy="26510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3" y="3241806"/>
            <a:ext cx="2244709" cy="29929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73" y="4595670"/>
            <a:ext cx="2857500" cy="2143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94" y="3807725"/>
            <a:ext cx="3556320" cy="26672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8914009" y="3214510"/>
            <a:ext cx="2981025" cy="1676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Игровое мероприятие «Животные Севера»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6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4045" y="882338"/>
            <a:ext cx="3862316" cy="2383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Просмотр мультфильма «Львенок и Черепаха», чтение К. Чуковского «Крокодил», просмотр книг в библиотеке по теме недели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5" y="3461983"/>
            <a:ext cx="4744976" cy="27204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83" y="1375823"/>
            <a:ext cx="4367111" cy="32644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16097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653" y="-7160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Пятница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9" y="0"/>
            <a:ext cx="2810471" cy="37472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83514" y="4143797"/>
            <a:ext cx="3398293" cy="928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Рисование «Белые медвежата»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050" y="3784753"/>
            <a:ext cx="3236290" cy="2427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43" y="3738206"/>
            <a:ext cx="3360413" cy="25203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384050" y="5272289"/>
            <a:ext cx="3452883" cy="1392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Д/и «Животные севера, животные жарких стран»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78828" y="130125"/>
            <a:ext cx="3288882" cy="2845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Просмотр мультфильма «Приключения </a:t>
            </a:r>
            <a:r>
              <a:rPr lang="ru-RU" sz="2400" b="1" dirty="0" err="1" smtClean="0">
                <a:solidFill>
                  <a:srgbClr val="FF0000"/>
                </a:solidFill>
              </a:rPr>
              <a:t>пингвиненка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Лоло</a:t>
            </a:r>
            <a:r>
              <a:rPr lang="ru-RU" sz="2400" b="1" dirty="0" smtClean="0">
                <a:solidFill>
                  <a:srgbClr val="FF0000"/>
                </a:solidFill>
              </a:rPr>
              <a:t>», рассматривание энциклопедии про животных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72" y="1304956"/>
            <a:ext cx="3833544" cy="28751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3324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9" y="160148"/>
            <a:ext cx="3280296" cy="24602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79" y="7305"/>
            <a:ext cx="3343986" cy="25079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7" y="2398381"/>
            <a:ext cx="3134720" cy="2351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59" y="120593"/>
            <a:ext cx="3280296" cy="24602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02" y="2289201"/>
            <a:ext cx="3246319" cy="24347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94" y="2580815"/>
            <a:ext cx="2857500" cy="2143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2" y="4194582"/>
            <a:ext cx="3162408" cy="2371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36" y="3304803"/>
            <a:ext cx="2506070" cy="33414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8661780" y="4975516"/>
            <a:ext cx="3357349" cy="1774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Развлечение «Путешествие в мир жарких и Северных стран»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0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8114" y="2667454"/>
            <a:ext cx="9739087" cy="1570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     </a:t>
            </a:r>
            <a:r>
              <a:rPr lang="ru-RU" sz="60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7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3" y="648269"/>
            <a:ext cx="10902990" cy="6325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 7 по 11 февраля 2022 г. в младшей группе № 13 прошла тематическая неделя </a:t>
            </a:r>
            <a:r>
              <a:rPr lang="ru-RU" b="1" dirty="0" smtClean="0"/>
              <a:t>«Животные Севера. Животные жарких стран»</a:t>
            </a:r>
          </a:p>
          <a:p>
            <a:pPr marL="0" indent="0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Дать </a:t>
            </a:r>
            <a:r>
              <a:rPr lang="ru-RU" dirty="0"/>
              <a:t>детям элементарные представления </a:t>
            </a:r>
            <a:r>
              <a:rPr lang="en-US" dirty="0"/>
              <a:t> </a:t>
            </a:r>
            <a:r>
              <a:rPr lang="ru-RU" dirty="0"/>
              <a:t>о животных жарких стран, </a:t>
            </a:r>
            <a:r>
              <a:rPr lang="en-US" dirty="0"/>
              <a:t> </a:t>
            </a:r>
            <a:r>
              <a:rPr lang="ru-RU" dirty="0"/>
              <a:t>и животных Севера,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Задачи: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ознакомить </a:t>
            </a:r>
            <a:r>
              <a:rPr lang="ru-RU" dirty="0"/>
              <a:t>с </a:t>
            </a:r>
            <a:r>
              <a:rPr lang="ru-RU" dirty="0" smtClean="0"/>
              <a:t> </a:t>
            </a:r>
            <a:r>
              <a:rPr lang="ru-RU" dirty="0"/>
              <a:t>отличительными </a:t>
            </a:r>
            <a:r>
              <a:rPr lang="ru-RU" dirty="0" smtClean="0"/>
              <a:t>признаками животных, </a:t>
            </a:r>
            <a:r>
              <a:rPr lang="ru-RU" dirty="0"/>
              <a:t>особенностями </a:t>
            </a:r>
            <a:r>
              <a:rPr lang="ru-RU" dirty="0" smtClean="0"/>
              <a:t> </a:t>
            </a:r>
            <a:r>
              <a:rPr lang="ru-RU" dirty="0"/>
              <a:t>внешнего вида, питания, повадок.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Закрепить </a:t>
            </a:r>
            <a:r>
              <a:rPr lang="ru-RU" dirty="0"/>
              <a:t>знания детей о названиях животных жарких стран и Севера.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Познакомить </a:t>
            </a:r>
            <a:r>
              <a:rPr lang="ru-RU" dirty="0"/>
              <a:t>детей с правилами безопасного поведения в </a:t>
            </a:r>
            <a:r>
              <a:rPr lang="ru-RU" dirty="0" smtClean="0"/>
              <a:t>зоопарке, </a:t>
            </a:r>
            <a:r>
              <a:rPr lang="ru-RU" dirty="0"/>
              <a:t>р</a:t>
            </a:r>
            <a:r>
              <a:rPr lang="ru-RU" dirty="0" smtClean="0"/>
              <a:t>асширять кругозор детей, развивать любознательность.</a:t>
            </a:r>
            <a:r>
              <a:rPr lang="en-US" dirty="0" smtClean="0"/>
              <a:t> 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Вызывать </a:t>
            </a:r>
            <a:r>
              <a:rPr lang="ru-RU" dirty="0"/>
              <a:t>интерес к живой природе, воспитывать бережное отношение к животным.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39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4105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Итоговое мероприятие: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Развлечение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«Путешествие в мир жарких и северных стран»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Цели: 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уточнение и закрепление у детей знания о животных Севера и Юга: их место обитания, повадки, питание; </a:t>
            </a:r>
            <a:b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Расширить и углубить представление детей о диких животных. Развивать внимание, восприятие, память.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156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0" y="198790"/>
            <a:ext cx="10515600" cy="71304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Понедельник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8" y="365126"/>
            <a:ext cx="2883090" cy="38417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3" y="2043750"/>
            <a:ext cx="3388057" cy="25410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45910" y="4667534"/>
            <a:ext cx="3507475" cy="1641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Беседа «Животные Африки», рассматривание пособия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20" y="3586786"/>
            <a:ext cx="3629168" cy="27218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04" y="1564292"/>
            <a:ext cx="3518849" cy="2639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7779657" y="159657"/>
            <a:ext cx="4208196" cy="1404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Чтение </a:t>
            </a:r>
            <a:r>
              <a:rPr lang="ru-RU" sz="2400" b="1" dirty="0" err="1" smtClean="0">
                <a:solidFill>
                  <a:srgbClr val="FF0000"/>
                </a:solidFill>
              </a:rPr>
              <a:t>Р.Киплинга</a:t>
            </a:r>
            <a:r>
              <a:rPr lang="ru-RU" sz="2400" b="1" dirty="0" smtClean="0">
                <a:solidFill>
                  <a:srgbClr val="FF0000"/>
                </a:solidFill>
              </a:rPr>
              <a:t> «Слоненок» Рассматривание и чтение книги «Дикие животные»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6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30" y="1418917"/>
            <a:ext cx="3247029" cy="2435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07" y="596143"/>
            <a:ext cx="2488725" cy="3318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56381" y="207702"/>
            <a:ext cx="3810000" cy="1150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Строительство зоопарка из конструктора ЛЕГО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8615" y="4008712"/>
            <a:ext cx="3398292" cy="22976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Просмотр мультфильмов «Лимпопо» из серии доктор Айболит и «Телефон» по сказкам К. И. Чуковского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62" y="1418917"/>
            <a:ext cx="3817392" cy="28630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24" y="4500031"/>
            <a:ext cx="2857500" cy="2143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0" y="4008712"/>
            <a:ext cx="3658452" cy="27438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8257462" y="388996"/>
            <a:ext cx="3691862" cy="76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библиотеке выставка книг о животных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0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Вторник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0624" y="221941"/>
            <a:ext cx="2793526" cy="37247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15036" y="3616657"/>
            <a:ext cx="3712191" cy="832513"/>
          </a:xfrm>
          <a:prstGeom prst="roundRect">
            <a:avLst/>
          </a:prstGeom>
          <a:scene3d>
            <a:camera prst="orthographicFront"/>
            <a:lightRig rig="threePt" dir="t"/>
          </a:scene3d>
          <a:sp3d contourW="63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Чтение и рассматривание книг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76" y="4032913"/>
            <a:ext cx="3241918" cy="2431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75" y="2259082"/>
            <a:ext cx="2660747" cy="3547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15" y="968147"/>
            <a:ext cx="3858893" cy="28941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9238386" y="1105469"/>
            <a:ext cx="2648236" cy="99628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 extrusionH="6350" contourW="635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Аппликация «Тигр»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6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98010"/>
            <a:ext cx="4230008" cy="31725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609600" y="3846285"/>
            <a:ext cx="3497943" cy="1001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Лото «Животные Африки»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03" y="4127388"/>
            <a:ext cx="3339797" cy="25048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5" y="1291772"/>
            <a:ext cx="3567945" cy="2675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632" y="3788002"/>
            <a:ext cx="3792311" cy="28442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9070142" y="1984263"/>
            <a:ext cx="3005744" cy="131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Творческая мастерская Лепка «Черепашка»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30" y="156877"/>
            <a:ext cx="10515600" cy="62184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Среда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" y="927921"/>
            <a:ext cx="3823608" cy="28677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97" y="3662302"/>
            <a:ext cx="3604082" cy="2703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53" y="868871"/>
            <a:ext cx="5526617" cy="41449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112000" y="5312229"/>
            <a:ext cx="3875314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Сюжетно – ролевая игра «Зоопарк»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9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3255" y="456784"/>
            <a:ext cx="3654273" cy="27407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31" y="518129"/>
            <a:ext cx="3547333" cy="2660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952674" y="4354286"/>
            <a:ext cx="4941612" cy="2002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Чтение «Зоопарк», «</a:t>
            </a:r>
            <a:r>
              <a:rPr lang="ru-RU" sz="2800" b="1" dirty="0" err="1" smtClean="0">
                <a:solidFill>
                  <a:srgbClr val="FF0000"/>
                </a:solidFill>
              </a:rPr>
              <a:t>Маугли</a:t>
            </a:r>
            <a:r>
              <a:rPr lang="ru-RU" sz="2800" b="1" dirty="0" smtClean="0">
                <a:solidFill>
                  <a:srgbClr val="FF0000"/>
                </a:solidFill>
              </a:rPr>
              <a:t>» Просмотр мультфильма «Умка»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7148" y="100554"/>
            <a:ext cx="3381947" cy="4509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97" y="3654273"/>
            <a:ext cx="3909181" cy="2931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25930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361</TotalTime>
  <Words>248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Муниципальное автономное дошкольное образовательное учреждение  «Детский сад № 92»  </vt:lpstr>
      <vt:lpstr>Презентация PowerPoint</vt:lpstr>
      <vt:lpstr>   Итоговое мероприятие:  Развлечение «Путешествие в мир жарких и северных стран»  Цели: уточнение и закрепление у детей знания о животных Севера и Юга: их место обитания, повадки, питание;  Расширить и углубить представление детей о диких животных. Развивать внимание, восприятие, память.   </vt:lpstr>
      <vt:lpstr>Понедельник</vt:lpstr>
      <vt:lpstr>Презентация PowerPoint</vt:lpstr>
      <vt:lpstr>Вторник</vt:lpstr>
      <vt:lpstr>Презентация PowerPoint</vt:lpstr>
      <vt:lpstr>Среда</vt:lpstr>
      <vt:lpstr>Презентация PowerPoint</vt:lpstr>
      <vt:lpstr>Презентация PowerPoint</vt:lpstr>
      <vt:lpstr>Четверг</vt:lpstr>
      <vt:lpstr>Презентация PowerPoint</vt:lpstr>
      <vt:lpstr>Пятница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«Детский сад № 92»  </dc:title>
  <dc:creator>Пользователь Windows</dc:creator>
  <cp:lastModifiedBy>Пользователь Windows</cp:lastModifiedBy>
  <cp:revision>20</cp:revision>
  <dcterms:created xsi:type="dcterms:W3CDTF">2022-02-08T09:23:25Z</dcterms:created>
  <dcterms:modified xsi:type="dcterms:W3CDTF">2022-02-11T10:18:28Z</dcterms:modified>
</cp:coreProperties>
</file>