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6F3E-B647-4D82-B22B-059A12AA161A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8ACFC-C244-44DC-A251-5BDEA9D0A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252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6F3E-B647-4D82-B22B-059A12AA161A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8ACFC-C244-44DC-A251-5BDEA9D0A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954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6F3E-B647-4D82-B22B-059A12AA161A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8ACFC-C244-44DC-A251-5BDEA9D0A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76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6F3E-B647-4D82-B22B-059A12AA161A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8ACFC-C244-44DC-A251-5BDEA9D0A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963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6F3E-B647-4D82-B22B-059A12AA161A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8ACFC-C244-44DC-A251-5BDEA9D0A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814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6F3E-B647-4D82-B22B-059A12AA161A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8ACFC-C244-44DC-A251-5BDEA9D0A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00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6F3E-B647-4D82-B22B-059A12AA161A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8ACFC-C244-44DC-A251-5BDEA9D0A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936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6F3E-B647-4D82-B22B-059A12AA161A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8ACFC-C244-44DC-A251-5BDEA9D0A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953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6F3E-B647-4D82-B22B-059A12AA161A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8ACFC-C244-44DC-A251-5BDEA9D0A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42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6F3E-B647-4D82-B22B-059A12AA161A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8ACFC-C244-44DC-A251-5BDEA9D0A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612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6F3E-B647-4D82-B22B-059A12AA161A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8ACFC-C244-44DC-A251-5BDEA9D0A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671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06F3E-B647-4D82-B22B-059A12AA161A}" type="datetimeFigureOut">
              <a:rPr lang="ru-RU" smtClean="0"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8ACFC-C244-44DC-A251-5BDEA9D0A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962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Relationship Id="rId9" Type="http://schemas.openxmlformats.org/officeDocument/2006/relationships/image" Target="../media/image47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8"/>
            <a:ext cx="12192000" cy="68144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1737" y="177421"/>
            <a:ext cx="10567917" cy="627797"/>
          </a:xfrm>
        </p:spPr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200" b="1" dirty="0" smtClean="0"/>
              <a:t>Муниципальное автономное дошкольное образовательное учреждение  «Детский сад № 92» 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91737" y="1337481"/>
            <a:ext cx="10458734" cy="5295331"/>
          </a:xfrm>
        </p:spPr>
        <p:txBody>
          <a:bodyPr>
            <a:normAutofit fontScale="92500"/>
          </a:bodyPr>
          <a:lstStyle/>
          <a:p>
            <a:endParaRPr lang="ru-RU" sz="3600" dirty="0" smtClean="0"/>
          </a:p>
          <a:p>
            <a:r>
              <a:rPr lang="ru-RU" sz="3600" b="1" dirty="0" smtClean="0">
                <a:solidFill>
                  <a:srgbClr val="002060"/>
                </a:solidFill>
              </a:rPr>
              <a:t>Презентация тематической недели в младшей группе № 13 «Животные Севера. Животные жарких стран»</a:t>
            </a:r>
          </a:p>
          <a:p>
            <a:endParaRPr lang="ru-RU" sz="3600" dirty="0">
              <a:solidFill>
                <a:srgbClr val="002060"/>
              </a:solidFill>
            </a:endParaRPr>
          </a:p>
          <a:p>
            <a:r>
              <a:rPr lang="ru-RU" dirty="0" smtClean="0"/>
              <a:t>                                                                      </a:t>
            </a:r>
            <a:r>
              <a:rPr lang="ru-RU" b="1" dirty="0" smtClean="0"/>
              <a:t>Подготовила:</a:t>
            </a:r>
          </a:p>
          <a:p>
            <a:r>
              <a:rPr lang="ru-RU" b="1" dirty="0" smtClean="0"/>
              <a:t>                                                                           </a:t>
            </a:r>
            <a:r>
              <a:rPr lang="ru-RU" b="1" dirty="0" err="1" smtClean="0"/>
              <a:t>Корепанова</a:t>
            </a:r>
            <a:r>
              <a:rPr lang="ru-RU" b="1" dirty="0" smtClean="0"/>
              <a:t> Л.Г.</a:t>
            </a:r>
          </a:p>
          <a:p>
            <a:r>
              <a:rPr lang="ru-RU" b="1" dirty="0" smtClean="0"/>
              <a:t>                                                                    воспитатель </a:t>
            </a:r>
          </a:p>
          <a:p>
            <a:r>
              <a:rPr lang="ru-RU" b="1" dirty="0" smtClean="0"/>
              <a:t>                                                                                                    МАДОУ «Детский сад № 92»</a:t>
            </a:r>
          </a:p>
          <a:p>
            <a:endParaRPr lang="ru-RU" b="1" dirty="0"/>
          </a:p>
          <a:p>
            <a:endParaRPr lang="ru-RU" dirty="0" smtClean="0"/>
          </a:p>
          <a:p>
            <a:r>
              <a:rPr lang="ru-RU" b="1" dirty="0" smtClean="0"/>
              <a:t>Березники, февраль 2022г.</a:t>
            </a:r>
          </a:p>
          <a:p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70979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285" y="1558244"/>
            <a:ext cx="3067777" cy="408781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4251844" y="295501"/>
            <a:ext cx="3802743" cy="986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Окружающий мир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« Животные Севера»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483" y="1558244"/>
            <a:ext cx="3065860" cy="408781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110873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Четверг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75" y="365125"/>
            <a:ext cx="3534707" cy="26510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503" y="1276920"/>
            <a:ext cx="3810000" cy="28575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327" y="365125"/>
            <a:ext cx="3534707" cy="26510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3" y="3241806"/>
            <a:ext cx="2244709" cy="29929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973" y="4595670"/>
            <a:ext cx="2857500" cy="21431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894" y="3807725"/>
            <a:ext cx="3556320" cy="26672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8914009" y="3214510"/>
            <a:ext cx="2981025" cy="16765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Игровое мероприятие «Животные Севера»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860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44045" y="882338"/>
            <a:ext cx="3862316" cy="2383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Просмотр мультфильма «Львенок и Черепаха», чтение К. Чуковского «Крокодил», просмотр книг в библиотеке по теме недели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45" y="3461983"/>
            <a:ext cx="4744976" cy="272045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683" y="1375823"/>
            <a:ext cx="4367111" cy="326441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160974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653" y="-71603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Пятница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69" y="0"/>
            <a:ext cx="2810471" cy="374729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483514" y="4143797"/>
            <a:ext cx="3398293" cy="928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Рисование «Белые медвежата»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050" y="3784753"/>
            <a:ext cx="3236290" cy="242721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043" y="3738206"/>
            <a:ext cx="3360413" cy="25203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2384050" y="5272289"/>
            <a:ext cx="3452883" cy="13920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Д/и «Животные севера, животные жарких стран»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478828" y="130125"/>
            <a:ext cx="3288882" cy="2845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Просмотр мультфильма «Приключения </a:t>
            </a:r>
            <a:r>
              <a:rPr lang="ru-RU" sz="2400" b="1" dirty="0" err="1" smtClean="0">
                <a:solidFill>
                  <a:srgbClr val="FF0000"/>
                </a:solidFill>
              </a:rPr>
              <a:t>пингвиненка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Лоло</a:t>
            </a:r>
            <a:r>
              <a:rPr lang="ru-RU" sz="2400" b="1" dirty="0" smtClean="0">
                <a:solidFill>
                  <a:srgbClr val="FF0000"/>
                </a:solidFill>
              </a:rPr>
              <a:t>», рассматривание энциклопедии про животных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72" y="1304956"/>
            <a:ext cx="3833544" cy="287515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633248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89" y="160148"/>
            <a:ext cx="3280296" cy="246022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979" y="7305"/>
            <a:ext cx="3343986" cy="250799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77" y="2398381"/>
            <a:ext cx="3134720" cy="2351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159" y="120593"/>
            <a:ext cx="3280296" cy="246022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802" y="2289201"/>
            <a:ext cx="3246319" cy="24347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594" y="2580815"/>
            <a:ext cx="2857500" cy="21431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472" y="4194582"/>
            <a:ext cx="3162408" cy="23718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436" y="3304803"/>
            <a:ext cx="2506070" cy="334142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2" name="Скругленный прямоугольник 11"/>
          <p:cNvSpPr/>
          <p:nvPr/>
        </p:nvSpPr>
        <p:spPr>
          <a:xfrm>
            <a:off x="8661780" y="4975516"/>
            <a:ext cx="3357349" cy="177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Развлечение «Путешествие в мир жарких и Северных стран»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804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8114" y="2667454"/>
            <a:ext cx="9739087" cy="1570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/>
              <a:t>     </a:t>
            </a:r>
            <a:r>
              <a:rPr lang="ru-RU" sz="6000" dirty="0" smtClean="0">
                <a:solidFill>
                  <a:srgbClr val="002060"/>
                </a:solidFill>
              </a:rPr>
              <a:t>Спасибо за внимание!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378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4553" y="648269"/>
            <a:ext cx="10902990" cy="63257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С 7 по 11 февраля 2022 г. в младшей группе № 13 прошла тематическая неделя </a:t>
            </a:r>
            <a:r>
              <a:rPr lang="ru-RU" b="1" dirty="0" smtClean="0"/>
              <a:t>«Животные Севера. Животные жарких стран»</a:t>
            </a:r>
          </a:p>
          <a:p>
            <a:pPr marL="0" indent="0">
              <a:buNone/>
            </a:pPr>
            <a:r>
              <a:rPr lang="ru-RU" b="1" dirty="0" smtClean="0"/>
              <a:t>Цель:</a:t>
            </a:r>
            <a:r>
              <a:rPr lang="ru-RU" dirty="0" smtClean="0"/>
              <a:t> Дать </a:t>
            </a:r>
            <a:r>
              <a:rPr lang="ru-RU" dirty="0"/>
              <a:t>детям элементарные представления </a:t>
            </a:r>
            <a:r>
              <a:rPr lang="en-US" dirty="0"/>
              <a:t> </a:t>
            </a:r>
            <a:r>
              <a:rPr lang="ru-RU" dirty="0"/>
              <a:t>о животных жарких стран, </a:t>
            </a:r>
            <a:r>
              <a:rPr lang="en-US" dirty="0"/>
              <a:t> </a:t>
            </a:r>
            <a:r>
              <a:rPr lang="ru-RU" dirty="0"/>
              <a:t>и животных Севера,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Задачи: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</a:t>
            </a:r>
            <a:r>
              <a:rPr lang="ru-RU" dirty="0" smtClean="0"/>
              <a:t>ознакомить </a:t>
            </a:r>
            <a:r>
              <a:rPr lang="ru-RU" dirty="0"/>
              <a:t>с </a:t>
            </a:r>
            <a:r>
              <a:rPr lang="ru-RU" dirty="0" smtClean="0"/>
              <a:t> </a:t>
            </a:r>
            <a:r>
              <a:rPr lang="ru-RU" dirty="0"/>
              <a:t>отличительными </a:t>
            </a:r>
            <a:r>
              <a:rPr lang="ru-RU" dirty="0" smtClean="0"/>
              <a:t>признаками животных, </a:t>
            </a:r>
            <a:r>
              <a:rPr lang="ru-RU" dirty="0"/>
              <a:t>особенностями </a:t>
            </a:r>
            <a:r>
              <a:rPr lang="ru-RU" dirty="0" smtClean="0"/>
              <a:t> </a:t>
            </a:r>
            <a:r>
              <a:rPr lang="ru-RU" dirty="0"/>
              <a:t>внешнего вида, питания, повадок.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Закрепить </a:t>
            </a:r>
            <a:r>
              <a:rPr lang="ru-RU" dirty="0"/>
              <a:t>знания детей о названиях животных жарких стран и Севера.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Познакомить </a:t>
            </a:r>
            <a:r>
              <a:rPr lang="ru-RU" dirty="0"/>
              <a:t>детей с правилами безопасного поведения в </a:t>
            </a:r>
            <a:r>
              <a:rPr lang="ru-RU" dirty="0" smtClean="0"/>
              <a:t>зоопарке, </a:t>
            </a:r>
            <a:r>
              <a:rPr lang="ru-RU" dirty="0"/>
              <a:t>р</a:t>
            </a:r>
            <a:r>
              <a:rPr lang="ru-RU" dirty="0" smtClean="0"/>
              <a:t>асширять кругозор детей, развивать любознательность.</a:t>
            </a:r>
            <a:r>
              <a:rPr lang="en-US" dirty="0" smtClean="0"/>
              <a:t> 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Вызывать </a:t>
            </a:r>
            <a:r>
              <a:rPr lang="ru-RU" dirty="0"/>
              <a:t>интерес к живой природе, воспитывать бережное отношение к животным.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2396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44105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Итоговое мероприятие: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Развлечение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«Путешествие в мир жарких и северных стран»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Цели: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уточнение и закрепление у детей знания о животных Севера и Юга: их место обитания, повадки, питание; </a:t>
            </a:r>
            <a:b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Расширить и углубить представление детей о диких животных. Развивать внимание, восприятие, память.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1566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910" y="198790"/>
            <a:ext cx="10515600" cy="713048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Понедельник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28" y="365126"/>
            <a:ext cx="2883090" cy="384171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563" y="2043750"/>
            <a:ext cx="3388057" cy="254104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545910" y="4667534"/>
            <a:ext cx="3507475" cy="1641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Беседа «Животные Африки», рассматривание пособия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420" y="3586786"/>
            <a:ext cx="3629168" cy="27218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004" y="1564292"/>
            <a:ext cx="3518849" cy="263913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Скругленный прямоугольник 9"/>
          <p:cNvSpPr/>
          <p:nvPr/>
        </p:nvSpPr>
        <p:spPr>
          <a:xfrm>
            <a:off x="7779657" y="159657"/>
            <a:ext cx="4208196" cy="1404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Чтение </a:t>
            </a:r>
            <a:r>
              <a:rPr lang="ru-RU" sz="2400" b="1" dirty="0" err="1" smtClean="0">
                <a:solidFill>
                  <a:srgbClr val="FF0000"/>
                </a:solidFill>
              </a:rPr>
              <a:t>Р.Киплинга</a:t>
            </a:r>
            <a:r>
              <a:rPr lang="ru-RU" sz="2400" b="1" dirty="0" smtClean="0">
                <a:solidFill>
                  <a:srgbClr val="FF0000"/>
                </a:solidFill>
              </a:rPr>
              <a:t> «Слоненок» Рассматривание и чтение книги «Дикие животные»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964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30" y="1418917"/>
            <a:ext cx="3247029" cy="243527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07" y="596143"/>
            <a:ext cx="2488725" cy="33183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156381" y="207702"/>
            <a:ext cx="3810000" cy="11509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Строительство зоопарка из конструктора ЛЕГО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18615" y="4008712"/>
            <a:ext cx="3398292" cy="22976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Просмотр мультфильмов «Лимпопо» из серии доктор Айболит и «Телефон» по сказкам К. И. Чуковского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462" y="1418917"/>
            <a:ext cx="3817392" cy="286304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824" y="4500031"/>
            <a:ext cx="2857500" cy="21431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740" y="4008712"/>
            <a:ext cx="3658452" cy="27438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8257462" y="388996"/>
            <a:ext cx="3691862" cy="762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библиотеке выставка книг о животных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201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4809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Вторник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0624" y="221941"/>
            <a:ext cx="2793526" cy="372470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315036" y="3616657"/>
            <a:ext cx="3712191" cy="832513"/>
          </a:xfrm>
          <a:prstGeom prst="roundRect">
            <a:avLst/>
          </a:prstGeom>
          <a:scene3d>
            <a:camera prst="orthographicFront"/>
            <a:lightRig rig="threePt" dir="t"/>
          </a:scene3d>
          <a:sp3d contourW="63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Чтение и рассматривание книг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876" y="4032913"/>
            <a:ext cx="3241918" cy="24314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875" y="2259082"/>
            <a:ext cx="2660747" cy="35476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615" y="968147"/>
            <a:ext cx="3858893" cy="289417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9238386" y="1105469"/>
            <a:ext cx="2648236" cy="996286"/>
          </a:xfrm>
          <a:prstGeom prst="round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 extrusionH="6350" contourW="63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Аппликация «Тигр»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268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0" y="398010"/>
            <a:ext cx="4230008" cy="317250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609600" y="3846285"/>
            <a:ext cx="3497943" cy="10014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Лото «Животные Африки»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003" y="4127388"/>
            <a:ext cx="3339797" cy="25048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885" y="1291772"/>
            <a:ext cx="3567945" cy="267595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632" y="3788002"/>
            <a:ext cx="3792311" cy="28442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9070142" y="1984263"/>
            <a:ext cx="3005744" cy="1310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Творческая мастерская Лепка «Черепашка»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800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30" y="156877"/>
            <a:ext cx="10515600" cy="62184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Среда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30" y="927921"/>
            <a:ext cx="3823608" cy="286770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097" y="3662302"/>
            <a:ext cx="3604082" cy="27030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853" y="868871"/>
            <a:ext cx="5526617" cy="41449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7112000" y="5312229"/>
            <a:ext cx="3875314" cy="101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Сюжетно – ролевая игра «Зоопарк»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199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33255" y="456784"/>
            <a:ext cx="3654273" cy="2740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931" y="518129"/>
            <a:ext cx="3547333" cy="26605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1952674" y="4354286"/>
            <a:ext cx="4941612" cy="2002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Чтение «Зоопарк», «</a:t>
            </a:r>
            <a:r>
              <a:rPr lang="ru-RU" sz="2800" b="1" dirty="0" err="1" smtClean="0">
                <a:solidFill>
                  <a:srgbClr val="FF0000"/>
                </a:solidFill>
              </a:rPr>
              <a:t>Маугли</a:t>
            </a:r>
            <a:r>
              <a:rPr lang="ru-RU" sz="2800" b="1" dirty="0" smtClean="0">
                <a:solidFill>
                  <a:srgbClr val="FF0000"/>
                </a:solidFill>
              </a:rPr>
              <a:t>» Просмотр мультфильма «Умка»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97148" y="100554"/>
            <a:ext cx="3381947" cy="45092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597" y="3654273"/>
            <a:ext cx="3909181" cy="2931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6259307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361</TotalTime>
  <Words>248</Words>
  <Application>Microsoft Office PowerPoint</Application>
  <PresentationFormat>Широкоэкранный</PresentationFormat>
  <Paragraphs>44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Муниципальное автономное дошкольное образовательное учреждение  «Детский сад № 92»  </vt:lpstr>
      <vt:lpstr>Презентация PowerPoint</vt:lpstr>
      <vt:lpstr>   Итоговое мероприятие:  Развлечение «Путешествие в мир жарких и северных стран»  Цели: уточнение и закрепление у детей знания о животных Севера и Юга: их место обитания, повадки, питание;  Расширить и углубить представление детей о диких животных. Развивать внимание, восприятие, память.   </vt:lpstr>
      <vt:lpstr>Понедельник</vt:lpstr>
      <vt:lpstr>Презентация PowerPoint</vt:lpstr>
      <vt:lpstr>Вторник</vt:lpstr>
      <vt:lpstr>Презентация PowerPoint</vt:lpstr>
      <vt:lpstr>Среда</vt:lpstr>
      <vt:lpstr>Презентация PowerPoint</vt:lpstr>
      <vt:lpstr>Презентация PowerPoint</vt:lpstr>
      <vt:lpstr>Четверг</vt:lpstr>
      <vt:lpstr>Презентация PowerPoint</vt:lpstr>
      <vt:lpstr>Пятница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«Детский сад № 92»  </dc:title>
  <dc:creator>Пользователь Windows</dc:creator>
  <cp:lastModifiedBy>Пользователь Windows</cp:lastModifiedBy>
  <cp:revision>20</cp:revision>
  <dcterms:created xsi:type="dcterms:W3CDTF">2022-02-08T09:23:25Z</dcterms:created>
  <dcterms:modified xsi:type="dcterms:W3CDTF">2022-02-11T10:18:28Z</dcterms:modified>
</cp:coreProperties>
</file>