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71" r:id="rId9"/>
    <p:sldId id="266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0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62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39752" y="260648"/>
            <a:ext cx="655272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Музыкальные инструменты народов </a:t>
            </a:r>
            <a:r>
              <a:rPr lang="ru-RU" sz="88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Прикамья</a:t>
            </a:r>
            <a:endParaRPr lang="ru-RU" sz="88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Удмуртские народные инструменты</a:t>
            </a:r>
            <a:br>
              <a:rPr lang="ru-RU" dirty="0" smtClean="0"/>
            </a:br>
            <a:r>
              <a:rPr lang="ru-RU" dirty="0" err="1" smtClean="0">
                <a:solidFill>
                  <a:srgbClr val="FF0000"/>
                </a:solidFill>
              </a:rPr>
              <a:t>Дымбыр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Изготавливался из дерева и кожи</a:t>
            </a:r>
            <a:endParaRPr lang="ru-RU" sz="3600" dirty="0"/>
          </a:p>
        </p:txBody>
      </p:sp>
      <p:pic>
        <p:nvPicPr>
          <p:cNvPr id="1028" name="Picture 4" descr="https://decorudm.ru/upload/resize_cache/iblock/40d/212_152_240cd750bba9870f18aada2478b24840a/40d2edacb1474de4e3f5760f5f4bb7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24" y="2204864"/>
            <a:ext cx="5760640" cy="41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Крезь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196752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Open Sans"/>
              </a:rPr>
              <a:t>Наиболее любимым инструментом удмуртов был </a:t>
            </a:r>
            <a:r>
              <a:rPr lang="ru-RU" sz="2400" dirty="0" err="1">
                <a:latin typeface="Open Sans"/>
              </a:rPr>
              <a:t>крезь</a:t>
            </a:r>
            <a:r>
              <a:rPr lang="ru-RU" sz="2400" dirty="0">
                <a:latin typeface="Open Sans"/>
              </a:rPr>
              <a:t> – струнный щипковый инструмент.</a:t>
            </a:r>
            <a:endParaRPr lang="ru-RU" sz="2400" dirty="0"/>
          </a:p>
        </p:txBody>
      </p:sp>
      <p:pic>
        <p:nvPicPr>
          <p:cNvPr id="2052" name="Picture 4" descr="https://avatars.mds.yandex.net/i?id=6440317a2275a706ff6138a0de66906a_sr-7757532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26" y="2132857"/>
            <a:ext cx="647604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016224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Кубыз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/>
              <a:t>На свадьбах и гуляниях звучал инструмент </a:t>
            </a:r>
            <a:r>
              <a:rPr lang="ru-RU" sz="3100" smtClean="0"/>
              <a:t>кубыз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decorudm.ru/upload/resize_cache/iblock/c6e/212_152_240cd750bba9870f18aada2478b24840a/c6eda4138cfc7cf6bd0d190de1dd197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60259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3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8632"/>
            <a:ext cx="8229600" cy="18050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Татарские народные инструменты</a:t>
            </a:r>
            <a:br>
              <a:rPr lang="ru-RU" dirty="0" smtClean="0"/>
            </a:br>
            <a:r>
              <a:rPr lang="ru-RU" dirty="0" err="1" smtClean="0">
                <a:solidFill>
                  <a:srgbClr val="FF0000"/>
                </a:solidFill>
              </a:rPr>
              <a:t>Курай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dirty="0" smtClean="0"/>
              <a:t>Древний музыкальный инструмент, первоначально его использовали пастухи для передачи сигналов</a:t>
            </a:r>
            <a:endParaRPr lang="ru-RU" sz="2700" dirty="0"/>
          </a:p>
        </p:txBody>
      </p:sp>
      <p:pic>
        <p:nvPicPr>
          <p:cNvPr id="4" name="Содержимое 3" descr="slide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132856"/>
            <a:ext cx="5919680" cy="4433980"/>
          </a:xfrm>
        </p:spPr>
      </p:pic>
    </p:spTree>
    <p:extLst>
      <p:ext uri="{BB962C8B-B14F-4D97-AF65-F5344CB8AC3E}">
        <p14:creationId xmlns:p14="http://schemas.microsoft.com/office/powerpoint/2010/main" val="4227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slide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7292251" cy="5462067"/>
          </a:xfrm>
        </p:spPr>
      </p:pic>
    </p:spTree>
    <p:extLst>
      <p:ext uri="{BB962C8B-B14F-4D97-AF65-F5344CB8AC3E}">
        <p14:creationId xmlns:p14="http://schemas.microsoft.com/office/powerpoint/2010/main" val="42716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Кубыз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lide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1511" y="1196752"/>
            <a:ext cx="6915289" cy="5179714"/>
          </a:xfrm>
        </p:spPr>
      </p:pic>
    </p:spTree>
    <p:extLst>
      <p:ext uri="{BB962C8B-B14F-4D97-AF65-F5344CB8AC3E}">
        <p14:creationId xmlns:p14="http://schemas.microsoft.com/office/powerpoint/2010/main" val="36616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157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Мандолина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lide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091" y="1196752"/>
            <a:ext cx="7401709" cy="5544053"/>
          </a:xfrm>
        </p:spPr>
      </p:pic>
    </p:spTree>
    <p:extLst>
      <p:ext uri="{BB962C8B-B14F-4D97-AF65-F5344CB8AC3E}">
        <p14:creationId xmlns:p14="http://schemas.microsoft.com/office/powerpoint/2010/main" val="8507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648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можем изготовить 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51678"/>
            <a:ext cx="5427948" cy="362945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51038" y="4729590"/>
            <a:ext cx="45365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Барабан  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1160" y="6165304"/>
            <a:ext cx="35333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</a:rPr>
              <a:t>Дымбыр</a:t>
            </a:r>
            <a:r>
              <a:rPr lang="ru-RU" sz="2000" b="1" dirty="0" smtClean="0">
                <a:solidFill>
                  <a:srgbClr val="FFFF00"/>
                </a:solidFill>
              </a:rPr>
              <a:t> (удмуртский)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7" name="Picture 4" descr="https://decorudm.ru/upload/resize_cache/iblock/40d/212_152_240cd750bba9870f18aada2478b24840a/40d2edacb1474de4e3f5760f5f4bb7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60" y="3284984"/>
            <a:ext cx="3469134" cy="248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62" y="188641"/>
            <a:ext cx="5088564" cy="3816423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095232" y="4005064"/>
            <a:ext cx="4669841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Дудочка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6093296"/>
            <a:ext cx="3826373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</a:rPr>
              <a:t>Курай</a:t>
            </a:r>
            <a:r>
              <a:rPr lang="ru-RU" sz="2000" b="1" dirty="0" smtClean="0">
                <a:solidFill>
                  <a:srgbClr val="FFFF00"/>
                </a:solidFill>
              </a:rPr>
              <a:t> (татарский инструмент)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7" name="Содержимое 3" descr="slide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936" y="3140968"/>
            <a:ext cx="3622041" cy="27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9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320480" cy="575576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6021288"/>
            <a:ext cx="31683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Свирель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332656"/>
            <a:ext cx="39604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</a:rPr>
              <a:t>Чипсан</a:t>
            </a:r>
            <a:r>
              <a:rPr lang="ru-RU" sz="2000" b="1" dirty="0" smtClean="0">
                <a:solidFill>
                  <a:srgbClr val="FFFF00"/>
                </a:solidFill>
              </a:rPr>
              <a:t> (Коми музык. Инструмент)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7"/>
            <a:ext cx="4218961" cy="241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35696" y="260648"/>
            <a:ext cx="7308304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Инструмент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Пэлян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 Коми</a:t>
            </a: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Исполняет звукоподражательные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аигрыши. Например, как кукушка кукует. На них играли летом во время сенокоса, и дома на посиделках. 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86" y="265233"/>
            <a:ext cx="4220751" cy="395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3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52" y="188641"/>
            <a:ext cx="4807127" cy="36004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283968" y="3933056"/>
            <a:ext cx="4608511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Трещотка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895966"/>
            <a:ext cx="4032448" cy="485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</a:rPr>
              <a:t>Сярган</a:t>
            </a:r>
            <a:r>
              <a:rPr lang="ru-RU" sz="2000" b="1" dirty="0" smtClean="0">
                <a:solidFill>
                  <a:srgbClr val="FFFF00"/>
                </a:solidFill>
              </a:rPr>
              <a:t> (Коми муз. инструмент)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17" y="2978257"/>
            <a:ext cx="3698259" cy="277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704523" cy="3528392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56609" y="3789040"/>
            <a:ext cx="423629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Шумелки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39" y="5949280"/>
            <a:ext cx="399256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Шур – шар (Коми муз. инструменты)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3888432" cy="29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88640"/>
            <a:ext cx="5328592" cy="399644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55776" y="5301208"/>
            <a:ext cx="49685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</a:rPr>
              <a:t>Пубедьяс</a:t>
            </a:r>
            <a:r>
              <a:rPr lang="ru-RU" sz="2000" b="1" dirty="0" smtClean="0">
                <a:solidFill>
                  <a:srgbClr val="FFFF00"/>
                </a:solidFill>
              </a:rPr>
              <a:t> (Коми муз. инструменты)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311097"/>
            <a:ext cx="423629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Деревянные палочки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427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0648"/>
            <a:ext cx="4968552" cy="4968552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290056" y="5445224"/>
            <a:ext cx="423629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Маракасы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8" y="620688"/>
            <a:ext cx="350850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46" y="260648"/>
            <a:ext cx="5541905" cy="537283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339752" y="5733256"/>
            <a:ext cx="423629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Колокольчики на ножки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340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39752" y="260648"/>
            <a:ext cx="655272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Музыкальные инструменты народов </a:t>
            </a:r>
            <a:r>
              <a:rPr lang="ru-RU" sz="88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Прикамья</a:t>
            </a:r>
            <a:endParaRPr lang="ru-RU" sz="88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88640"/>
            <a:ext cx="6408712" cy="6408712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Сюмэд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буксан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Дудник или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рожок из бересты.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них исполнялись пастушеские и охотничьи сигналы (гудение):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пастухи оповещали друг друга и таким образом связывались между собой во время поисков коров, оленей, охотники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возвещали о прекращении охоты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сборе на месте стоянки.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игра на сюмöд букса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33" y="1719487"/>
            <a:ext cx="3569382" cy="158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игра на сюмöд букса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79" y="247431"/>
            <a:ext cx="3555690" cy="147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8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88640"/>
            <a:ext cx="6840760" cy="64807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Куима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чипсан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свисток.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 Коми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арода, на них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грают только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женщины.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61048"/>
            <a:ext cx="4914546" cy="2808312"/>
          </a:xfrm>
          <a:prstGeom prst="rect">
            <a:avLst/>
          </a:prstGeom>
        </p:spPr>
      </p:pic>
      <p:pic>
        <p:nvPicPr>
          <p:cNvPr id="7" name="Picture 5" descr="игра на куима чипсана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67" y="308413"/>
            <a:ext cx="3873270" cy="304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5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260648"/>
            <a:ext cx="6696744" cy="633670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Сярган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»(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трещётка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ребристый валик с рукояткой и скользящей по нему деревянной пластиной, внутри рамка.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 отпугивали лошадей,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забравшихся на овсяное поле.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11" descr="IMG_1516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87" y="1268760"/>
            <a:ext cx="367373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96" y="140024"/>
            <a:ext cx="3410227" cy="25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260648"/>
            <a:ext cx="6768752" cy="640871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«Колотушка»-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инструмент сторожа. Этим ударным инструментом хранитель порядка ходил и постукивал тёмными ночами, отпугивая воров.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IMG_15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379500" y="902269"/>
            <a:ext cx="3848064" cy="2564823"/>
          </a:xfrm>
          <a:prstGeom prst="rect">
            <a:avLst/>
          </a:prstGeom>
        </p:spPr>
      </p:pic>
      <p:pic>
        <p:nvPicPr>
          <p:cNvPr id="5" name="Content Placeholder 5" descr="IMG_15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370541" y="902268"/>
            <a:ext cx="3848064" cy="25648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7670" y="741857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16632"/>
            <a:ext cx="7308304" cy="67413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барабан»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 барабан). Им пользовались пастухи, когда пасли коров. Оленеводы с его помощью отгоняли волков.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15" y="260648"/>
            <a:ext cx="2925952" cy="3918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62" y="260648"/>
            <a:ext cx="2172126" cy="26102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22" y="2924944"/>
            <a:ext cx="3329999" cy="22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88640"/>
            <a:ext cx="6984776" cy="3168352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Пубедьяс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деревянные палочки. Использовались с целью отпугивания от оленьего стада рыскающих кругом волков. Оленеводы ночью выходили из чума и били палочками друг о друга, производя этим треск.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05" y="4293096"/>
            <a:ext cx="3083835" cy="2312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19" y="3374112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260648"/>
            <a:ext cx="6552728" cy="640871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«Шур-шар»-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погремушка.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для увеселения маленьких детей из бересты. Тембр звучания зависит от внутреннего наполнения.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6763"/>
            <a:ext cx="5040560" cy="37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309</Words>
  <Application>Microsoft Office PowerPoint</Application>
  <PresentationFormat>Экран (4:3)</PresentationFormat>
  <Paragraphs>111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Monotype Corsiva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Удмуртские народные инструменты Дымбыр Изготавливался из дерева и кожи</vt:lpstr>
      <vt:lpstr>Крезь</vt:lpstr>
      <vt:lpstr>Кубыз На свадьбах и гуляниях звучал инструмент кубыз</vt:lpstr>
      <vt:lpstr>Татарские народные инструменты Курай Древний музыкальный инструмент, первоначально его использовали пастухи для передачи сигналов</vt:lpstr>
      <vt:lpstr>Презентация PowerPoint</vt:lpstr>
      <vt:lpstr>Кубыз</vt:lpstr>
      <vt:lpstr>Мандолина</vt:lpstr>
      <vt:lpstr>Что можем изготовить 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41</cp:revision>
  <dcterms:created xsi:type="dcterms:W3CDTF">2013-09-07T18:35:40Z</dcterms:created>
  <dcterms:modified xsi:type="dcterms:W3CDTF">2023-11-14T09:46:18Z</dcterms:modified>
</cp:coreProperties>
</file>