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  <p:sldId id="271" r:id="rId9"/>
    <p:sldId id="266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7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8EAEC-0D9E-495F-ADAA-729F57C5C074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21D77-4BD5-4DA5-B17F-A31D3B7B45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100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1D77-4BD5-4DA5-B17F-A31D3B7B45F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16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1D77-4BD5-4DA5-B17F-A31D3B7B45F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625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21D77-4BD5-4DA5-B17F-A31D3B7B45F2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22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1B5E-B2CA-4E21-9575-AE8B31165728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1B5E-B2CA-4E21-9575-AE8B31165728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04DBC-267E-4147-9769-7D3BEB7526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39752" y="260648"/>
            <a:ext cx="6552728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8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itchFamily="18" charset="0"/>
              </a:rPr>
              <a:t>Музыкальные инструменты народов </a:t>
            </a:r>
            <a:r>
              <a:rPr lang="ru-RU" sz="8800" b="1" dirty="0" err="1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itchFamily="18" charset="0"/>
              </a:rPr>
              <a:t>Прикамья</a:t>
            </a:r>
            <a:endParaRPr lang="ru-RU" sz="8800" b="1" dirty="0" smtClean="0">
              <a:solidFill>
                <a:srgbClr val="FF000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Удмуртские народные инструменты</a:t>
            </a:r>
            <a:br>
              <a:rPr lang="ru-RU" dirty="0" smtClean="0"/>
            </a:br>
            <a:r>
              <a:rPr lang="ru-RU" dirty="0" err="1" smtClean="0">
                <a:solidFill>
                  <a:srgbClr val="FF0000"/>
                </a:solidFill>
              </a:rPr>
              <a:t>Дымбыр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Изготавливался из дерева и кожи</a:t>
            </a:r>
            <a:endParaRPr lang="ru-RU" sz="3600" dirty="0"/>
          </a:p>
        </p:txBody>
      </p:sp>
      <p:pic>
        <p:nvPicPr>
          <p:cNvPr id="1028" name="Picture 4" descr="https://decorudm.ru/upload/resize_cache/iblock/40d/212_152_240cd750bba9870f18aada2478b24840a/40d2edacb1474de4e3f5760f5f4bb70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024" y="2204864"/>
            <a:ext cx="5760640" cy="413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20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Крезь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196752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Open Sans"/>
              </a:rPr>
              <a:t>Наиболее любимым инструментом удмуртов был </a:t>
            </a:r>
            <a:r>
              <a:rPr lang="ru-RU" sz="2400" dirty="0" err="1">
                <a:latin typeface="Open Sans"/>
              </a:rPr>
              <a:t>крезь</a:t>
            </a:r>
            <a:r>
              <a:rPr lang="ru-RU" sz="2400" dirty="0">
                <a:latin typeface="Open Sans"/>
              </a:rPr>
              <a:t> – струнный щипковый инструмент.</a:t>
            </a:r>
            <a:endParaRPr lang="ru-RU" sz="2400" dirty="0"/>
          </a:p>
        </p:txBody>
      </p:sp>
      <p:pic>
        <p:nvPicPr>
          <p:cNvPr id="2052" name="Picture 4" descr="https://avatars.mds.yandex.net/i?id=6440317a2275a706ff6138a0de66906a_sr-7757532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426" y="2132857"/>
            <a:ext cx="6476045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91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2016224"/>
          </a:xfrm>
        </p:spPr>
        <p:txBody>
          <a:bodyPr>
            <a:normAutofit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Кубыз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3100" dirty="0"/>
              <a:t>На свадьбах и гуляниях звучал инструмент </a:t>
            </a:r>
            <a:r>
              <a:rPr lang="ru-RU" sz="3100" smtClean="0"/>
              <a:t>кубыз</a:t>
            </a:r>
            <a:endParaRPr lang="ru-RU" sz="31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s://decorudm.ru/upload/resize_cache/iblock/c6e/212_152_240cd750bba9870f18aada2478b24840a/c6eda4138cfc7cf6bd0d190de1dd197b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132856"/>
            <a:ext cx="602593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30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8632"/>
            <a:ext cx="8229600" cy="18050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Татарские народные инструменты</a:t>
            </a:r>
            <a:br>
              <a:rPr lang="ru-RU" dirty="0" smtClean="0"/>
            </a:br>
            <a:r>
              <a:rPr lang="ru-RU" dirty="0" err="1" smtClean="0">
                <a:solidFill>
                  <a:srgbClr val="FF0000"/>
                </a:solidFill>
              </a:rPr>
              <a:t>Курай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2700" dirty="0" smtClean="0"/>
              <a:t>Древний музыкальный инструмент, первоначально его использовали пастухи для передачи сигналов</a:t>
            </a:r>
            <a:endParaRPr lang="ru-RU" sz="2700" dirty="0"/>
          </a:p>
        </p:txBody>
      </p:sp>
      <p:pic>
        <p:nvPicPr>
          <p:cNvPr id="4" name="Содержимое 3" descr="slide-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2132856"/>
            <a:ext cx="5919680" cy="4433980"/>
          </a:xfrm>
        </p:spPr>
      </p:pic>
    </p:spTree>
    <p:extLst>
      <p:ext uri="{BB962C8B-B14F-4D97-AF65-F5344CB8AC3E}">
        <p14:creationId xmlns:p14="http://schemas.microsoft.com/office/powerpoint/2010/main" val="42273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slide-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548680"/>
            <a:ext cx="7292251" cy="5462067"/>
          </a:xfrm>
        </p:spPr>
      </p:pic>
    </p:spTree>
    <p:extLst>
      <p:ext uri="{BB962C8B-B14F-4D97-AF65-F5344CB8AC3E}">
        <p14:creationId xmlns:p14="http://schemas.microsoft.com/office/powerpoint/2010/main" val="427160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Кубыз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slide-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71511" y="1196752"/>
            <a:ext cx="6915289" cy="5179714"/>
          </a:xfrm>
        </p:spPr>
      </p:pic>
    </p:spTree>
    <p:extLst>
      <p:ext uri="{BB962C8B-B14F-4D97-AF65-F5344CB8AC3E}">
        <p14:creationId xmlns:p14="http://schemas.microsoft.com/office/powerpoint/2010/main" val="366162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6157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Мандолина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slide-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5091" y="1196752"/>
            <a:ext cx="7401709" cy="5544053"/>
          </a:xfrm>
        </p:spPr>
      </p:pic>
    </p:spTree>
    <p:extLst>
      <p:ext uri="{BB962C8B-B14F-4D97-AF65-F5344CB8AC3E}">
        <p14:creationId xmlns:p14="http://schemas.microsoft.com/office/powerpoint/2010/main" val="85071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6489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можем изготовить мы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51678"/>
            <a:ext cx="5427948" cy="362945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451038" y="4729590"/>
            <a:ext cx="453650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Барабан  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31160" y="6165304"/>
            <a:ext cx="3533328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FFFF00"/>
                </a:solidFill>
              </a:rPr>
              <a:t>Дымбыр</a:t>
            </a:r>
            <a:r>
              <a:rPr lang="ru-RU" sz="2000" b="1" dirty="0" smtClean="0">
                <a:solidFill>
                  <a:srgbClr val="FFFF00"/>
                </a:solidFill>
              </a:rPr>
              <a:t> (удмуртский)</a:t>
            </a:r>
            <a:endParaRPr lang="ru-RU" sz="2000" b="1" dirty="0">
              <a:solidFill>
                <a:srgbClr val="FFFF00"/>
              </a:solidFill>
            </a:endParaRPr>
          </a:p>
        </p:txBody>
      </p:sp>
      <p:pic>
        <p:nvPicPr>
          <p:cNvPr id="7" name="Picture 4" descr="https://decorudm.ru/upload/resize_cache/iblock/40d/212_152_240cd750bba9870f18aada2478b24840a/40d2edacb1474de4e3f5760f5f4bb7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460" y="3284984"/>
            <a:ext cx="3469134" cy="248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43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862" y="188641"/>
            <a:ext cx="5088564" cy="3816423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4095232" y="4005064"/>
            <a:ext cx="4669841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Дудочка</a:t>
            </a:r>
            <a:endParaRPr lang="ru-RU" sz="2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6093296"/>
            <a:ext cx="3826373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FFFF00"/>
                </a:solidFill>
              </a:rPr>
              <a:t>Курай</a:t>
            </a:r>
            <a:r>
              <a:rPr lang="ru-RU" sz="2000" b="1" dirty="0" smtClean="0">
                <a:solidFill>
                  <a:srgbClr val="FFFF00"/>
                </a:solidFill>
              </a:rPr>
              <a:t> (татарский инструмент)</a:t>
            </a:r>
            <a:endParaRPr lang="ru-RU" sz="2000" b="1" dirty="0">
              <a:solidFill>
                <a:srgbClr val="FFFF00"/>
              </a:solidFill>
            </a:endParaRPr>
          </a:p>
        </p:txBody>
      </p:sp>
      <p:pic>
        <p:nvPicPr>
          <p:cNvPr id="7" name="Содержимое 3" descr="slide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6936" y="3140968"/>
            <a:ext cx="3622041" cy="271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99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4320480" cy="575576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683568" y="6021288"/>
            <a:ext cx="316835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Свирель</a:t>
            </a:r>
            <a:endParaRPr lang="ru-RU" sz="2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4048" y="332656"/>
            <a:ext cx="396044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FFFF00"/>
                </a:solidFill>
              </a:rPr>
              <a:t>Чипсан</a:t>
            </a:r>
            <a:r>
              <a:rPr lang="ru-RU" sz="2000" b="1" dirty="0" smtClean="0">
                <a:solidFill>
                  <a:srgbClr val="FFFF00"/>
                </a:solidFill>
              </a:rPr>
              <a:t> (Коми музык. Инструмент)</a:t>
            </a:r>
            <a:endParaRPr lang="ru-RU" sz="2000" b="1" dirty="0">
              <a:solidFill>
                <a:srgbClr val="FFFF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340767"/>
            <a:ext cx="4218961" cy="241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236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35696" y="260648"/>
            <a:ext cx="7308304" cy="64087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Инструмент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Пэлян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Народов Коми</a:t>
            </a: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Исполняет звукоподражательные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аигрыши. Например, как кукушка кукует. На них играли летом во время сенокоса, и дома на посиделках. 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986" y="265233"/>
            <a:ext cx="4220751" cy="395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633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352" y="188641"/>
            <a:ext cx="4807127" cy="360040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4283968" y="3933056"/>
            <a:ext cx="4608511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Трещотка</a:t>
            </a:r>
            <a:endParaRPr lang="ru-RU" sz="2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5895966"/>
            <a:ext cx="4032448" cy="485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FFFF00"/>
                </a:solidFill>
              </a:rPr>
              <a:t>Сярган</a:t>
            </a:r>
            <a:r>
              <a:rPr lang="ru-RU" sz="2000" b="1" dirty="0" smtClean="0">
                <a:solidFill>
                  <a:srgbClr val="FFFF00"/>
                </a:solidFill>
              </a:rPr>
              <a:t> (Коми муз. инструмент)</a:t>
            </a:r>
            <a:endParaRPr lang="ru-RU" sz="2000" b="1" dirty="0">
              <a:solidFill>
                <a:srgbClr val="FFFF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17" y="2978257"/>
            <a:ext cx="3698259" cy="277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1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4704523" cy="3528392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456609" y="3789040"/>
            <a:ext cx="4236295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/>
              <a:t>Шумелки</a:t>
            </a:r>
            <a:endParaRPr lang="ru-RU" sz="2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32039" y="5949280"/>
            <a:ext cx="3992561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</a:rPr>
              <a:t>Шур – шар (Коми муз. инструменты)</a:t>
            </a:r>
            <a:endParaRPr lang="ru-RU" sz="2000" b="1" dirty="0">
              <a:solidFill>
                <a:srgbClr val="FFFF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924944"/>
            <a:ext cx="3888432" cy="292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74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188640"/>
            <a:ext cx="5328592" cy="399644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555776" y="5301208"/>
            <a:ext cx="496855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FFFF00"/>
                </a:solidFill>
              </a:rPr>
              <a:t>Пубедьяс</a:t>
            </a:r>
            <a:r>
              <a:rPr lang="ru-RU" sz="2000" b="1" dirty="0" smtClean="0">
                <a:solidFill>
                  <a:srgbClr val="FFFF00"/>
                </a:solidFill>
              </a:rPr>
              <a:t> (Коми муз. инструменты)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43608" y="4311097"/>
            <a:ext cx="4236295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Деревянные палочки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64272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60648"/>
            <a:ext cx="4968552" cy="4968552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4290056" y="5445224"/>
            <a:ext cx="4236295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Маракасы 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78" y="620688"/>
            <a:ext cx="3508506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90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946" y="260648"/>
            <a:ext cx="5541905" cy="5372830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2339752" y="5733256"/>
            <a:ext cx="4236295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Колокольчики на ножки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63400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39752" y="260648"/>
            <a:ext cx="6552728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8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itchFamily="18" charset="0"/>
              </a:rPr>
              <a:t>Музыкальные инструменты народов </a:t>
            </a:r>
            <a:r>
              <a:rPr lang="ru-RU" sz="8800" b="1" dirty="0" err="1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itchFamily="18" charset="0"/>
              </a:rPr>
              <a:t>Прикамья</a:t>
            </a:r>
            <a:endParaRPr lang="ru-RU" sz="8800" b="1" dirty="0" smtClean="0">
              <a:solidFill>
                <a:srgbClr val="FF0000"/>
              </a:solidFill>
              <a:latin typeface="Monotype Corsiva" panose="03010101010201010101" pitchFamily="66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29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3768" y="188640"/>
            <a:ext cx="6408712" cy="6408712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Сюмэд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буксан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Дудник или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рожок из бересты.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них исполнялись пастушеские и охотничьи сигналы (гудение):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пастухи оповещали друг друга и таким образом связывались между собой во время поисков коров, оленей, охотники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возвещали о прекращении охоты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сборе на месте стоянки.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7" descr="игра на сюмöд буксан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433" y="1719487"/>
            <a:ext cx="3569382" cy="1586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игра на сюмöд буксан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279" y="247431"/>
            <a:ext cx="3555690" cy="1472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89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88640"/>
            <a:ext cx="6840760" cy="648072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Куима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чипсан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свисток.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У Коми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арода, на них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грают только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женщины.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861048"/>
            <a:ext cx="4914546" cy="2808312"/>
          </a:xfrm>
          <a:prstGeom prst="rect">
            <a:avLst/>
          </a:prstGeom>
        </p:spPr>
      </p:pic>
      <p:pic>
        <p:nvPicPr>
          <p:cNvPr id="7" name="Picture 5" descr="игра на куима чипсанах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767" y="308413"/>
            <a:ext cx="3873270" cy="3048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256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260648"/>
            <a:ext cx="6696744" cy="6336704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Сярган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»(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трещётка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)- ребристый валик с рукояткой и скользящей по нему деревянной пластиной, внутри рамка.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 отпугивали лошадей,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забравшихся на овсяное поле.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11" descr="IMG_1516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587" y="1268760"/>
            <a:ext cx="367373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896" y="140024"/>
            <a:ext cx="3410227" cy="255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03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260648"/>
            <a:ext cx="6768752" cy="6408712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«Колотушка»-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инструмент сторожа. Этим ударным инструментом хранитель порядка ходил и постукивал тёмными ночами, отпугивая воров.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 descr="IMG_15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>
            <a:off x="5379500" y="902269"/>
            <a:ext cx="3848064" cy="2564823"/>
          </a:xfrm>
          <a:prstGeom prst="rect">
            <a:avLst/>
          </a:prstGeom>
        </p:spPr>
      </p:pic>
      <p:pic>
        <p:nvPicPr>
          <p:cNvPr id="5" name="Content Placeholder 5" descr="IMG_15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>
            <a:off x="5370541" y="902268"/>
            <a:ext cx="3848064" cy="256482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07670" y="741857"/>
            <a:ext cx="3803915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07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5696" y="116632"/>
            <a:ext cx="7308304" cy="674136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барабан»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деревянный барабан). Им пользовались пастухи, когда пасли коров. Оленеводы с его помощью отгоняли волков.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815" y="260648"/>
            <a:ext cx="2925952" cy="39186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962" y="260648"/>
            <a:ext cx="2172126" cy="26102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322" y="2924944"/>
            <a:ext cx="3329999" cy="22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5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188640"/>
            <a:ext cx="6984776" cy="3168352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Пубедьяс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деревянные палочки. Использовались с целью отпугивания от оленьего стада рыскающих кругом волков. Оленеводы ночью выходили из чума и били палочками друг о друга, производя этим треск.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05" y="4293096"/>
            <a:ext cx="3083835" cy="23128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619" y="3374112"/>
            <a:ext cx="3323861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12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52" y="260648"/>
            <a:ext cx="6552728" cy="6408712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«Шур-шар»-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погремушка.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Служит для увеселения маленьких детей из бересты. Тембр звучания зависит от внутреннего наполнения.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06763"/>
            <a:ext cx="5040560" cy="379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4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</TotalTime>
  <Words>309</Words>
  <Application>Microsoft Office PowerPoint</Application>
  <PresentationFormat>Экран (4:3)</PresentationFormat>
  <Paragraphs>111</Paragraphs>
  <Slides>25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Monotype Corsiva</vt:lpstr>
      <vt:lpstr>Open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Удмуртские народные инструменты Дымбыр Изготавливался из дерева и кожи</vt:lpstr>
      <vt:lpstr>Крезь</vt:lpstr>
      <vt:lpstr>Кубыз На свадьбах и гуляниях звучал инструмент кубыз</vt:lpstr>
      <vt:lpstr>Татарские народные инструменты Курай Древний музыкальный инструмент, первоначально его использовали пастухи для передачи сигналов</vt:lpstr>
      <vt:lpstr>Презентация PowerPoint</vt:lpstr>
      <vt:lpstr>Кубыз</vt:lpstr>
      <vt:lpstr>Мандолина</vt:lpstr>
      <vt:lpstr>Что можем изготовить 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 Windows</cp:lastModifiedBy>
  <cp:revision>41</cp:revision>
  <dcterms:created xsi:type="dcterms:W3CDTF">2013-09-07T18:35:40Z</dcterms:created>
  <dcterms:modified xsi:type="dcterms:W3CDTF">2023-11-14T09:46:18Z</dcterms:modified>
</cp:coreProperties>
</file>