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65" r:id="rId4"/>
    <p:sldId id="262" r:id="rId5"/>
    <p:sldId id="267" r:id="rId6"/>
    <p:sldId id="268" r:id="rId7"/>
    <p:sldId id="261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64" autoAdjust="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1556792"/>
            <a:ext cx="6482581" cy="4536503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Игры своими руками</a:t>
            </a:r>
          </a:p>
          <a:p>
            <a:pPr algn="ctr"/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Воспитатели: Мальцева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Ирина Михайловна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Майер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Елена 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ихайловна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Ноябрь, 2021г.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175351" cy="86409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«Детский сад № 92»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16632"/>
            <a:ext cx="7344815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Дидактическая игра </a:t>
            </a:r>
            <a:br>
              <a:rPr lang="ru-RU" sz="3200" dirty="0" smtClean="0"/>
            </a:br>
            <a:r>
              <a:rPr lang="ru-RU" sz="3200" dirty="0" smtClean="0"/>
              <a:t>«Парные картинки»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751864" cy="530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776667" cy="529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18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8" r="10636"/>
          <a:stretch/>
        </p:blipFill>
        <p:spPr bwMode="auto">
          <a:xfrm>
            <a:off x="611560" y="692696"/>
            <a:ext cx="7982462" cy="484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12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«Опасные предметы»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38" y="1916832"/>
            <a:ext cx="3176587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916832"/>
            <a:ext cx="3109913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96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4032448" cy="554461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Вариант 1</a:t>
            </a:r>
          </a:p>
          <a:p>
            <a:pPr marL="45720" indent="0">
              <a:buNone/>
            </a:pPr>
            <a:r>
              <a:rPr lang="ru-RU" sz="1500" u="sng" dirty="0">
                <a:latin typeface="Times New Roman" pitchFamily="18" charset="0"/>
                <a:cs typeface="Times New Roman" pitchFamily="18" charset="0"/>
              </a:rPr>
              <a:t>Цель игры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 помочь детям запомнить предметы, опасные для жизни и здоровья.</a:t>
            </a:r>
          </a:p>
          <a:p>
            <a:pPr marL="45720" indent="0">
              <a:buNone/>
            </a:pPr>
            <a:r>
              <a:rPr lang="ru-RU" sz="1500" u="sng" dirty="0" smtClean="0">
                <a:latin typeface="Times New Roman" pitchFamily="18" charset="0"/>
                <a:cs typeface="Times New Roman" pitchFamily="18" charset="0"/>
              </a:rPr>
              <a:t>Задачи для воспитателя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: развивать  зрительное восприятие; правильно называть предмет и соотносить его с картинкой; воспитывать самостоятельность, быстроту реакции.</a:t>
            </a:r>
          </a:p>
          <a:p>
            <a:pPr marL="45720" indent="0">
              <a:buNone/>
            </a:pPr>
            <a:r>
              <a:rPr lang="ru-RU" sz="1500" u="sng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1500" u="sng" dirty="0">
                <a:latin typeface="Times New Roman" pitchFamily="18" charset="0"/>
                <a:cs typeface="Times New Roman" pitchFamily="18" charset="0"/>
              </a:rPr>
              <a:t>для детей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 закрыть как можно быстрее большую карту маленькими карточками.</a:t>
            </a:r>
            <a:endParaRPr lang="ru-RU" sz="1500" u="sng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500" u="sng" dirty="0">
                <a:latin typeface="Times New Roman" pitchFamily="18" charset="0"/>
                <a:cs typeface="Times New Roman" pitchFamily="18" charset="0"/>
              </a:rPr>
              <a:t>Правила организационные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играют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4 ребенка и 1 ребенок ведущий.</a:t>
            </a:r>
          </a:p>
          <a:p>
            <a:pPr marL="45720" indent="0">
              <a:buNone/>
            </a:pPr>
            <a:r>
              <a:rPr lang="ru-RU" sz="1500" u="sng" dirty="0">
                <a:latin typeface="Times New Roman" pitchFamily="18" charset="0"/>
                <a:cs typeface="Times New Roman" pitchFamily="18" charset="0"/>
              </a:rPr>
              <a:t>Правила дисциплинарные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 ребенок правильно называет предмет и получает карточку.</a:t>
            </a:r>
          </a:p>
          <a:p>
            <a:pPr marL="45720" indent="0">
              <a:buNone/>
            </a:pPr>
            <a:r>
              <a:rPr lang="ru-RU" sz="1500" u="sng" dirty="0">
                <a:latin typeface="Times New Roman" pitchFamily="18" charset="0"/>
                <a:cs typeface="Times New Roman" pitchFamily="18" charset="0"/>
              </a:rPr>
              <a:t>Игровая задача, игровое правило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 выигрывает тот, кто первым правильно закроет все изображения.</a:t>
            </a:r>
          </a:p>
          <a:p>
            <a:pPr marL="45720" indent="0">
              <a:buNone/>
            </a:pPr>
            <a:r>
              <a:rPr lang="ru-RU" sz="1500" u="sng" dirty="0">
                <a:latin typeface="Times New Roman" pitchFamily="18" charset="0"/>
                <a:cs typeface="Times New Roman" pitchFamily="18" charset="0"/>
              </a:rPr>
              <a:t>Игровые действия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 принцип игры - лото. Дети выбирают по одной большой карте. Ведущий – ребенок достает маленькую карточку из мешочка, дети  называют предмет изображенный на карточке и закрывают </a:t>
            </a:r>
            <a:r>
              <a:rPr lang="ru-RU" sz="1500" dirty="0"/>
              <a:t>его изображение на большой </a:t>
            </a:r>
            <a:r>
              <a:rPr lang="ru-RU" sz="1700" dirty="0"/>
              <a:t>карте.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83968" y="260648"/>
            <a:ext cx="4176464" cy="6597352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Вариант 2</a:t>
            </a:r>
          </a:p>
          <a:p>
            <a:pPr marL="45720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 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помочь детям запомнить предметы, опасные для жизни и здоровья через загадки.</a:t>
            </a:r>
          </a:p>
          <a:p>
            <a:pPr marL="45720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Задачи для воспитателя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развивать умственные способности и зрительное восприятие; учить соотносить речевую форму описания к изображениям; воспитывать самостоятельность, быстроту реакции, смекалку.</a:t>
            </a:r>
          </a:p>
          <a:p>
            <a:pPr marL="45720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Задача для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отгадать загадку и закрыть большую карту маленькими карточками.</a:t>
            </a:r>
          </a:p>
          <a:p>
            <a:pPr marL="45720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Правила организационные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играют 4 ребенка и 1 взрослый.</a:t>
            </a:r>
          </a:p>
          <a:p>
            <a:pPr marL="45720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Правила дисциплинарные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изображение предмета закрывается только после отгадывания загадки о нем. </a:t>
            </a:r>
          </a:p>
          <a:p>
            <a:pPr marL="45720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Игровая задача, игровое правило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выигрывает тот, кто первым правильно закроет все изображения, прозвучавшие в загадках.</a:t>
            </a:r>
          </a:p>
          <a:p>
            <a:pPr marL="45720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Игровые действия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принцип игры - лото. Дети выбирают по одной большой карте. Воспитатель достает маленькую карточку из мешочка, читает загадку о предмете, ребенок отгадывает загадку и  закрывает маленькой карточкой  изображение на большой карте. Если ребенок не отгадывает, карточка остается у ведущего до следующего ее попадания.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38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98" y="731518"/>
            <a:ext cx="5661250" cy="5361778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Вариант 3</a:t>
            </a:r>
          </a:p>
          <a:p>
            <a:pPr marL="45720" indent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Цель игры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помочь детям запомнить предметы, полезные и опасные для жизни и здоровья.</a:t>
            </a:r>
          </a:p>
          <a:p>
            <a:pPr marL="45720" indent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Задачи для воспитателя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развивать мыслительные операции и зрительное восприятие; закреплять знания о пользе предметов и их опасности; воспитывать самостоятельность, смекалку.</a:t>
            </a:r>
          </a:p>
          <a:p>
            <a:pPr marL="45720" indent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Задача для детей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рассказать о предмете и закрыть большую карту маленькими карточками.</a:t>
            </a:r>
          </a:p>
          <a:p>
            <a:pPr marL="45720" indent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Правила организационны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е: играют 4 ребенка и 1ведущий взрослый или ребенок.</a:t>
            </a:r>
          </a:p>
          <a:p>
            <a:pPr marL="45720" indent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Правила дисциплинарные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изображение  предмета закрывается только после того, как ребенок, даст полную  информацию, о пользе и опасности  предмета. </a:t>
            </a:r>
          </a:p>
          <a:p>
            <a:pPr marL="45720" indent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Игровая задача, игровое правило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выигрывает тот, кто первым правильно закроет все изображения.</a:t>
            </a:r>
          </a:p>
          <a:p>
            <a:pPr marL="45720" indent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Игровые действия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принцип игры – лото. Дети выбирают по одной большой карте Ведущий – воспитатель или ребенок достает маленькую карточку из мешочка, дети называют предмет и дают полную  информацию, о пользе и опасности этого предмета, затем закрывают маленькими карточками  изображения на большой карте. Если ребенок не дает полной информации о  предмете, карточка остается у ведущего, до следующего ее попадания.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779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7176"/>
            <a:ext cx="6512511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Дидактическое пособие «Кубики»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42936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26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32656"/>
            <a:ext cx="7776864" cy="6120680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b="1" dirty="0"/>
              <a:t>Вариант 1 </a:t>
            </a:r>
            <a:r>
              <a:rPr lang="ru-RU" u="sng" dirty="0"/>
              <a:t>«Где спрятался звук?»</a:t>
            </a:r>
          </a:p>
          <a:p>
            <a:pPr marL="45720" indent="0">
              <a:buNone/>
            </a:pPr>
            <a:r>
              <a:rPr lang="ru-RU" dirty="0"/>
              <a:t>Задача: развивать звуковую культуру речи</a:t>
            </a:r>
          </a:p>
          <a:p>
            <a:pPr marL="45720" indent="0">
              <a:buNone/>
            </a:pPr>
            <a:r>
              <a:rPr lang="ru-RU" dirty="0"/>
              <a:t>Педагог предлагает ребёнку (или группе детей),  взять кубик и определить где спрятался звук (это может быть одинаковый звук у всех или у каждого свой). Ребёнок находит картинку, в названии которой есть заданный звук и определяют его место положения (в начале, в середине, в конце слова)</a:t>
            </a:r>
          </a:p>
          <a:p>
            <a:pPr marL="45720" indent="0">
              <a:buNone/>
            </a:pPr>
            <a:r>
              <a:rPr lang="ru-RU" b="1" dirty="0"/>
              <a:t>Вариант 2 </a:t>
            </a:r>
            <a:r>
              <a:rPr lang="ru-RU" u="sng" dirty="0"/>
              <a:t>«Составь предложение»</a:t>
            </a:r>
          </a:p>
          <a:p>
            <a:pPr marL="45720" indent="0">
              <a:buNone/>
            </a:pPr>
            <a:r>
              <a:rPr lang="ru-RU" dirty="0"/>
              <a:t>Задача: научить детей составлять предложения в правильной последовательности; развивать речь. </a:t>
            </a:r>
          </a:p>
          <a:p>
            <a:pPr marL="45720" indent="0">
              <a:buNone/>
            </a:pPr>
            <a:r>
              <a:rPr lang="ru-RU" dirty="0"/>
              <a:t>Педагог предлагает ребёнку  «кинуть» кубик на стол, назвать картинку на верхней грани кубика  и составить с этим словом предложение.</a:t>
            </a:r>
          </a:p>
          <a:p>
            <a:pPr marL="45720" indent="0">
              <a:buNone/>
            </a:pPr>
            <a:r>
              <a:rPr lang="ru-RU" b="1" dirty="0"/>
              <a:t>Вариант 3 </a:t>
            </a:r>
            <a:r>
              <a:rPr lang="ru-RU" u="sng" dirty="0"/>
              <a:t>«Найди столько – же»</a:t>
            </a:r>
          </a:p>
          <a:p>
            <a:pPr marL="45720" indent="0">
              <a:buNone/>
            </a:pPr>
            <a:r>
              <a:rPr lang="ru-RU" dirty="0"/>
              <a:t>Задача: развивать слуховое восприятие</a:t>
            </a:r>
          </a:p>
          <a:p>
            <a:pPr marL="45720" indent="0">
              <a:buNone/>
            </a:pPr>
            <a:r>
              <a:rPr lang="ru-RU" dirty="0"/>
              <a:t>Педагог называет слово, в названии которого 1, 2, 3,или 4 слога,  произносится слово по слогам, дети определяют сколько слогов в слове (на слух или прохлопав  его) и находят на кубике картинку в названии которого нужное количество слогов.</a:t>
            </a:r>
          </a:p>
          <a:p>
            <a:pPr marL="45720" indent="0">
              <a:buNone/>
            </a:pPr>
            <a:r>
              <a:rPr lang="ru-RU" b="1" dirty="0"/>
              <a:t>Вариант 4 </a:t>
            </a:r>
            <a:r>
              <a:rPr lang="ru-RU" u="sng" dirty="0"/>
              <a:t>«Найди слово»</a:t>
            </a:r>
          </a:p>
          <a:p>
            <a:pPr marL="45720" indent="0">
              <a:buNone/>
            </a:pPr>
            <a:r>
              <a:rPr lang="ru-RU" dirty="0"/>
              <a:t>Задача: развивать звуковую культуру речи</a:t>
            </a:r>
          </a:p>
          <a:p>
            <a:pPr marL="45720" indent="0">
              <a:buNone/>
            </a:pPr>
            <a:r>
              <a:rPr lang="ru-RU" dirty="0"/>
              <a:t>Педагог называет определённый звук  например: Д  и предлагает ребёнку  найти  на кубиках картинку, название которой начинается с заданного звука.  </a:t>
            </a:r>
          </a:p>
          <a:p>
            <a:pPr marL="45720" indent="0">
              <a:buNone/>
            </a:pPr>
            <a:r>
              <a:rPr lang="ru-RU" dirty="0"/>
              <a:t>(этот  вариант  может быть соревновательного характера  для двоих детей, кто больше найдёт слов с заданным звуком, тот и победил)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97945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252</TotalTime>
  <Words>711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Муниципальное автономное дошкольное образовательное учреждение  «Детский сад № 92»</vt:lpstr>
      <vt:lpstr>Дидактическая игра  «Парные картинки»</vt:lpstr>
      <vt:lpstr>Презентация PowerPoint</vt:lpstr>
      <vt:lpstr>Дидактическая игра  «Опасные предметы»</vt:lpstr>
      <vt:lpstr>Презентация PowerPoint</vt:lpstr>
      <vt:lpstr>Презентация PowerPoint</vt:lpstr>
      <vt:lpstr>Дидактическое пособие «Кубики»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№ 92»</dc:title>
  <dc:creator>Пользователь Lenovo</dc:creator>
  <cp:lastModifiedBy>Пользователь Lenovo</cp:lastModifiedBy>
  <cp:revision>20</cp:revision>
  <dcterms:created xsi:type="dcterms:W3CDTF">2021-11-14T10:57:04Z</dcterms:created>
  <dcterms:modified xsi:type="dcterms:W3CDTF">2021-11-15T12:43:03Z</dcterms:modified>
</cp:coreProperties>
</file>