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9EC9-DA03-47D4-ACFC-EAFFA1227C0E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FA9-DCDF-4173-9269-169A24C5A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095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9EC9-DA03-47D4-ACFC-EAFFA1227C0E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FA9-DCDF-4173-9269-169A24C5A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64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9EC9-DA03-47D4-ACFC-EAFFA1227C0E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FA9-DCDF-4173-9269-169A24C5A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750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9EC9-DA03-47D4-ACFC-EAFFA1227C0E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FA9-DCDF-4173-9269-169A24C5A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9EC9-DA03-47D4-ACFC-EAFFA1227C0E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FA9-DCDF-4173-9269-169A24C5A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114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9EC9-DA03-47D4-ACFC-EAFFA1227C0E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FA9-DCDF-4173-9269-169A24C5A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917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9EC9-DA03-47D4-ACFC-EAFFA1227C0E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FA9-DCDF-4173-9269-169A24C5A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254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9EC9-DA03-47D4-ACFC-EAFFA1227C0E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FA9-DCDF-4173-9269-169A24C5A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971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9EC9-DA03-47D4-ACFC-EAFFA1227C0E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FA9-DCDF-4173-9269-169A24C5A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66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9EC9-DA03-47D4-ACFC-EAFFA1227C0E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FA9-DCDF-4173-9269-169A24C5A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32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9EC9-DA03-47D4-ACFC-EAFFA1227C0E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FA9-DCDF-4173-9269-169A24C5A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753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79EC9-DA03-47D4-ACFC-EAFFA1227C0E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36FA9-DCDF-4173-9269-169A24C5AF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75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23\Pictures\i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68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Lenovo\Documents\Надя\Экология\kopiya_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481223"/>
            <a:ext cx="8007985" cy="44992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712" y="5376777"/>
            <a:ext cx="73023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Презентация </a:t>
            </a:r>
          </a:p>
          <a:p>
            <a:pPr algn="ctr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Для детей «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Эколята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» друзья и защитники природы!</a:t>
            </a:r>
          </a:p>
        </p:txBody>
      </p:sp>
    </p:spTree>
    <p:extLst>
      <p:ext uri="{BB962C8B-B14F-4D97-AF65-F5344CB8AC3E}">
        <p14:creationId xmlns:p14="http://schemas.microsoft.com/office/powerpoint/2010/main" xmlns="" val="1140175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23\Pictures\i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07" y="-8060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5546872"/>
            <a:ext cx="8424936" cy="98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 err="1">
                <a:solidFill>
                  <a:srgbClr val="002060"/>
                </a:solidFill>
              </a:rPr>
              <a:t>Лесовичок</a:t>
            </a:r>
            <a:r>
              <a:rPr lang="ru-RU" b="1" i="1" dirty="0">
                <a:solidFill>
                  <a:srgbClr val="002060"/>
                </a:solidFill>
              </a:rPr>
              <a:t> отправил их к людям, чтобы </a:t>
            </a:r>
            <a:r>
              <a:rPr lang="ru-RU" b="1" i="1" dirty="0" err="1">
                <a:solidFill>
                  <a:srgbClr val="002060"/>
                </a:solidFill>
              </a:rPr>
              <a:t>Эколята</a:t>
            </a:r>
            <a:r>
              <a:rPr lang="ru-RU" b="1" i="1" dirty="0">
                <a:solidFill>
                  <a:srgbClr val="002060"/>
                </a:solidFill>
              </a:rPr>
              <a:t> рассказали, как нужно подружиться с природой, понять и полюбить её, как беречь и охранять лес и заботиться о его жителях.    </a:t>
            </a:r>
            <a:r>
              <a:rPr lang="ru-RU" b="1" i="1" dirty="0" err="1">
                <a:solidFill>
                  <a:srgbClr val="002060"/>
                </a:solidFill>
              </a:rPr>
              <a:t>Эколята</a:t>
            </a:r>
            <a:r>
              <a:rPr lang="ru-RU" b="1" i="1" dirty="0">
                <a:solidFill>
                  <a:srgbClr val="002060"/>
                </a:solidFill>
              </a:rPr>
              <a:t> хорошо справляются со своей задачей и каждый день делают добрые дела!</a:t>
            </a:r>
          </a:p>
        </p:txBody>
      </p:sp>
      <p:pic>
        <p:nvPicPr>
          <p:cNvPr id="4" name="Picture 8" descr="C:\Users\Lenovo\Documents\Надя\Экология\logo-konkur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0"/>
            <a:ext cx="7920502" cy="554535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28568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23\Pictures\i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26" y="-74702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88" y="1062038"/>
            <a:ext cx="9144000" cy="4732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3233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23\Pictures\i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3" y="62114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829" y="548680"/>
            <a:ext cx="8670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Дети, давайте любить и охранять природу!!!</a:t>
            </a:r>
          </a:p>
        </p:txBody>
      </p:sp>
      <p:pic>
        <p:nvPicPr>
          <p:cNvPr id="4" name="Picture 2" descr="http://diary-culture.ru/upload/wysiwyg/d93aabee2168829fa28fcb85a1ef1bb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1916832"/>
            <a:ext cx="6395864" cy="4261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9475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23\Pictures\i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26" y="-74702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3" descr="3349_o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7226" y="12260"/>
            <a:ext cx="7846674" cy="54272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4357693"/>
            <a:ext cx="87989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solidFill>
                  <a:srgbClr val="002060"/>
                </a:solidFill>
              </a:rPr>
              <a:t>Наступило лето. Природа ожила, за пели птички, солнышко стало пригревать.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Все жители леса радовались лету теплым солнечным денькам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. А кто живет в лесу? </a:t>
            </a:r>
          </a:p>
        </p:txBody>
      </p:sp>
    </p:spTree>
    <p:extLst>
      <p:ext uri="{BB962C8B-B14F-4D97-AF65-F5344CB8AC3E}">
        <p14:creationId xmlns:p14="http://schemas.microsoft.com/office/powerpoint/2010/main" xmlns="" val="135173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23\Pictures\i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6654" y="428604"/>
            <a:ext cx="8837346" cy="5332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14546" y="5786454"/>
            <a:ext cx="6586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2060"/>
                </a:solidFill>
              </a:rPr>
              <a:t>Всё чаще и чаще люди приходили в лес и устраивали пикники, веселились, шумели, пели песни. Они ушли и не убрали за собой мусор и не потушили костёр и чуть не случился пожар!</a:t>
            </a:r>
          </a:p>
          <a:p>
            <a:pPr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206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1591485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23\Pictures\i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045" y="-110836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3051" y="5715016"/>
            <a:ext cx="58908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Деревьям и лесным жителем это очень не нравилось</a:t>
            </a:r>
            <a:r>
              <a:rPr lang="ru-RU" sz="2800" b="1" dirty="0"/>
              <a:t>!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Что случится, если оставлять мусор в лесу?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0"/>
            <a:ext cx="8820673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60951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23\Pictures\i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693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1508" y="286968"/>
            <a:ext cx="8299582" cy="607099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309484" y="6488668"/>
            <a:ext cx="4439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Что случится, если оставлять огонь в лесу?</a:t>
            </a:r>
          </a:p>
        </p:txBody>
      </p:sp>
    </p:spTree>
    <p:extLst>
      <p:ext uri="{BB962C8B-B14F-4D97-AF65-F5344CB8AC3E}">
        <p14:creationId xmlns:p14="http://schemas.microsoft.com/office/powerpoint/2010/main" xmlns="" val="75491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23\Pictures\i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32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 l="2576" t="6474" r="3982" b="5896"/>
          <a:stretch>
            <a:fillRect/>
          </a:stretch>
        </p:blipFill>
        <p:spPr bwMode="auto">
          <a:xfrm>
            <a:off x="0" y="785794"/>
            <a:ext cx="8969132" cy="500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95568" y="6072206"/>
            <a:ext cx="4010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Что случится, если бить стекло в лесу?</a:t>
            </a:r>
          </a:p>
        </p:txBody>
      </p:sp>
    </p:spTree>
    <p:extLst>
      <p:ext uri="{BB962C8B-B14F-4D97-AF65-F5344CB8AC3E}">
        <p14:creationId xmlns:p14="http://schemas.microsoft.com/office/powerpoint/2010/main" xmlns="" val="2904184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23\Pictures\i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26" y="-74702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15743" y="583239"/>
            <a:ext cx="2885907" cy="55421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738391" y="6215082"/>
            <a:ext cx="4296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Что случится, если ломать ветки в лесу?</a:t>
            </a:r>
          </a:p>
        </p:txBody>
      </p:sp>
    </p:spTree>
    <p:extLst>
      <p:ext uri="{BB962C8B-B14F-4D97-AF65-F5344CB8AC3E}">
        <p14:creationId xmlns:p14="http://schemas.microsoft.com/office/powerpoint/2010/main" xmlns="" val="130632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23\Pictures\i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658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6211669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И лесной волшебник — </a:t>
            </a:r>
            <a:r>
              <a:rPr lang="ru-RU" b="1" i="1" dirty="0" err="1">
                <a:solidFill>
                  <a:srgbClr val="002060"/>
                </a:solidFill>
              </a:rPr>
              <a:t>Лесовичок</a:t>
            </a:r>
            <a:r>
              <a:rPr lang="ru-RU" b="1" i="1" dirty="0">
                <a:solidFill>
                  <a:srgbClr val="002060"/>
                </a:solidFill>
              </a:rPr>
              <a:t> превратил желудей и ёлочку 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в </a:t>
            </a:r>
            <a:r>
              <a:rPr lang="ru-RU" b="1" i="1" dirty="0" err="1">
                <a:solidFill>
                  <a:srgbClr val="002060"/>
                </a:solidFill>
              </a:rPr>
              <a:t>эколят</a:t>
            </a:r>
            <a:r>
              <a:rPr lang="ru-RU" b="1" i="1" dirty="0">
                <a:solidFill>
                  <a:srgbClr val="002060"/>
                </a:solidFill>
              </a:rPr>
              <a:t> — защитников природы.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500042"/>
            <a:ext cx="6429420" cy="5888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4925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23\Pictures\i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123\Desktop\10,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32" y="2643182"/>
            <a:ext cx="2402314" cy="3783645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t="7839"/>
          <a:stretch/>
        </p:blipFill>
        <p:spPr bwMode="auto">
          <a:xfrm>
            <a:off x="2714612" y="857232"/>
            <a:ext cx="2468846" cy="379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123\Desktop\025.jpg"/>
          <p:cNvPicPr>
            <a:picLocks noChangeAspect="1" noChangeArrowheads="1"/>
          </p:cNvPicPr>
          <p:nvPr/>
        </p:nvPicPr>
        <p:blipFill rotWithShape="1">
          <a:blip r:embed="rId5" cstate="print"/>
          <a:srcRect l="-449" t="17620" r="449" b="11562"/>
          <a:stretch/>
        </p:blipFill>
        <p:spPr bwMode="auto">
          <a:xfrm>
            <a:off x="6414655" y="285728"/>
            <a:ext cx="2729345" cy="3739865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6" cstate="print"/>
          <a:srcRect l="9653" t="13180" r="-9653" b="12312"/>
          <a:stretch/>
        </p:blipFill>
        <p:spPr bwMode="auto">
          <a:xfrm>
            <a:off x="4791554" y="3537533"/>
            <a:ext cx="2646086" cy="332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59517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156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Безымянный</dc:creator>
  <cp:lastModifiedBy>Дом</cp:lastModifiedBy>
  <cp:revision>8</cp:revision>
  <dcterms:created xsi:type="dcterms:W3CDTF">2019-06-21T16:26:16Z</dcterms:created>
  <dcterms:modified xsi:type="dcterms:W3CDTF">2022-10-30T12:27:34Z</dcterms:modified>
</cp:coreProperties>
</file>